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64" r:id="rId7"/>
    <p:sldId id="269" r:id="rId8"/>
    <p:sldId id="268" r:id="rId9"/>
    <p:sldId id="271" r:id="rId10"/>
    <p:sldId id="270" r:id="rId11"/>
    <p:sldId id="267" r:id="rId12"/>
    <p:sldId id="265" r:id="rId13"/>
    <p:sldId id="261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4660"/>
  </p:normalViewPr>
  <p:slideViewPr>
    <p:cSldViewPr snapToGrid="0">
      <p:cViewPr>
        <p:scale>
          <a:sx n="69" d="100"/>
          <a:sy n="69" d="100"/>
        </p:scale>
        <p:origin x="480" y="7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6467F-4210-4B83-85A6-A84A46EB2A75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164C1-C51F-44A1-924F-8800D36A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9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600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5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13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4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8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0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367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08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53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97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66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64C1-C51F-44A1-924F-8800D36A50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2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6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5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5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42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7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7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4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4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1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F6680-F18C-4A42-88C3-E70A4A2E3087}" type="datetimeFigureOut">
              <a:rPr lang="en-GB" smtClean="0"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8F4D-201C-4D25-9879-8D28D8311B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8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r="1"/>
          <a:stretch/>
        </p:blipFill>
        <p:spPr>
          <a:xfrm>
            <a:off x="1454651" y="1325810"/>
            <a:ext cx="8144563" cy="3253949"/>
          </a:xfrm>
          <a:prstGeom prst="rect">
            <a:avLst/>
          </a:prstGeom>
        </p:spPr>
      </p:pic>
      <p:pic>
        <p:nvPicPr>
          <p:cNvPr id="3" name="Picture 2" descr="School Logo">
            <a:extLst>
              <a:ext uri="{FF2B5EF4-FFF2-40B4-BE49-F238E27FC236}">
                <a16:creationId xmlns:a16="http://schemas.microsoft.com/office/drawing/2014/main" id="{861FB633-12E0-394B-B0E4-BC4307DB4DC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18" y="4579759"/>
            <a:ext cx="1668757" cy="1650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57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42" y="-21801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87" y="5283541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B0C9D-8234-2A4A-8AD6-4D1266FAF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12" y="473721"/>
            <a:ext cx="8829148" cy="58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4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42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26923" r="737" b="1776"/>
          <a:stretch/>
        </p:blipFill>
        <p:spPr>
          <a:xfrm>
            <a:off x="1510975" y="1168010"/>
            <a:ext cx="8914190" cy="5344239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E47621D-4DDB-8E48-8B94-EFDAC918C75E}"/>
              </a:ext>
            </a:extLst>
          </p:cNvPr>
          <p:cNvSpPr/>
          <p:nvPr/>
        </p:nvSpPr>
        <p:spPr>
          <a:xfrm>
            <a:off x="2586516" y="15444"/>
            <a:ext cx="6433752" cy="80956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65184A-B42B-094D-B139-68A1CD0F3AEF}"/>
              </a:ext>
            </a:extLst>
          </p:cNvPr>
          <p:cNvSpPr/>
          <p:nvPr/>
        </p:nvSpPr>
        <p:spPr>
          <a:xfrm>
            <a:off x="2721888" y="-5992"/>
            <a:ext cx="6163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It Look Like?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955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8159" y="838200"/>
            <a:ext cx="10455683" cy="47143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We will shortly hand out introductory letters so you can grant your permission and provide an email address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We should have your account created by the end of next week, and you will receive a link via email to set a password for yourself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4335" y="1067288"/>
            <a:ext cx="70033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Will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tarted?</a:t>
            </a:r>
          </a:p>
        </p:txBody>
      </p:sp>
    </p:spTree>
    <p:extLst>
      <p:ext uri="{BB962C8B-B14F-4D97-AF65-F5344CB8AC3E}">
        <p14:creationId xmlns:p14="http://schemas.microsoft.com/office/powerpoint/2010/main" val="372323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9827" y="2245761"/>
            <a:ext cx="10455683" cy="21583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969" y="2525677"/>
            <a:ext cx="110122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If you have any questions, please ask</a:t>
            </a:r>
          </a:p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you collect your form.</a:t>
            </a:r>
          </a:p>
        </p:txBody>
      </p:sp>
    </p:spTree>
    <p:extLst>
      <p:ext uri="{BB962C8B-B14F-4D97-AF65-F5344CB8AC3E}">
        <p14:creationId xmlns:p14="http://schemas.microsoft.com/office/powerpoint/2010/main" val="56979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grpSp>
        <p:nvGrpSpPr>
          <p:cNvPr id="17" name="Group 16"/>
          <p:cNvGrpSpPr/>
          <p:nvPr/>
        </p:nvGrpSpPr>
        <p:grpSpPr>
          <a:xfrm>
            <a:off x="-240484" y="0"/>
            <a:ext cx="12445184" cy="6858000"/>
            <a:chOff x="-240484" y="0"/>
            <a:chExt cx="12445184" cy="6858000"/>
          </a:xfrm>
        </p:grpSpPr>
        <p:grpSp>
          <p:nvGrpSpPr>
            <p:cNvPr id="16" name="Group 15"/>
            <p:cNvGrpSpPr/>
            <p:nvPr/>
          </p:nvGrpSpPr>
          <p:grpSpPr>
            <a:xfrm>
              <a:off x="-240484" y="5276850"/>
              <a:ext cx="12445184" cy="1581150"/>
              <a:chOff x="-240484" y="5276850"/>
              <a:chExt cx="12445184" cy="158115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40484" y="5276850"/>
                <a:ext cx="5695950" cy="158115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9266" y="5276850"/>
                <a:ext cx="5695950" cy="158115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170"/>
              <a:stretch/>
            </p:blipFill>
            <p:spPr>
              <a:xfrm>
                <a:off x="11075216" y="5276850"/>
                <a:ext cx="1129484" cy="1581150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484" y="0"/>
              <a:ext cx="1637484" cy="106728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01" y="240246"/>
              <a:ext cx="715158" cy="586796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868159" y="838200"/>
            <a:ext cx="10455683" cy="47143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Website to track your child’s learning both at school and at home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Both staff at Prudhoe Castle and yourselves at home can add observations of your child using photos, videos and written notes.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/>
                </a:solidFill>
              </a:rPr>
              <a:t>You can login securely on your phone, tablet or computer and view your child’s progress.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62464" y="1067288"/>
            <a:ext cx="4626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Tapestry?</a:t>
            </a:r>
          </a:p>
        </p:txBody>
      </p:sp>
    </p:spTree>
    <p:extLst>
      <p:ext uri="{BB962C8B-B14F-4D97-AF65-F5344CB8AC3E}">
        <p14:creationId xmlns:p14="http://schemas.microsoft.com/office/powerpoint/2010/main" val="406779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8156" y="827042"/>
            <a:ext cx="10455683" cy="47143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It creates a two way communication between us (the EYFS team), and you (the parents and carers).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Unlike a physical, hard copy book, it’s easy to share with groups of relatives, such as extended families, separated parents and relatives living overseas.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We will use Tapestry to track your child’s progress and help with next steps in their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You can view how your child’s progress links to the Early Years curriculum with statements under the observations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10308" y="1067288"/>
            <a:ext cx="73713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Why Are We Using Tapestry?</a:t>
            </a:r>
          </a:p>
        </p:txBody>
      </p:sp>
    </p:spTree>
    <p:extLst>
      <p:ext uri="{BB962C8B-B14F-4D97-AF65-F5344CB8AC3E}">
        <p14:creationId xmlns:p14="http://schemas.microsoft.com/office/powerpoint/2010/main" val="333228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8159" y="838200"/>
            <a:ext cx="10455683" cy="47143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Photos, videos and observations are uploaded to Tapestry.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It is accessed via the Android/iOS app or the Tapestry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It enables you to comment on observations or add your own, so you can show us what your child is doing outside the school day – weekend trips, exciting learning opportunities, trip to the shops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Email notifications can be sent to inform parents of new observations and comments.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07691" y="1067288"/>
            <a:ext cx="49766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413766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68159" y="726233"/>
            <a:ext cx="10455683" cy="47143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 A password is required to access Tapestry, and parents can only view observations of their own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Hosted on secure cloud servers within the EU.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Tapestry uses the same encryption as online banking.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Data is stored separately for each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Tapestry’s developers and support personnel require our permission to access our Tapestry account.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2960" y="1067288"/>
            <a:ext cx="71061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The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rotected?</a:t>
            </a:r>
          </a:p>
        </p:txBody>
      </p:sp>
    </p:spTree>
    <p:extLst>
      <p:ext uri="{BB962C8B-B14F-4D97-AF65-F5344CB8AC3E}">
        <p14:creationId xmlns:p14="http://schemas.microsoft.com/office/powerpoint/2010/main" val="233818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38" y="15444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86516" y="15444"/>
            <a:ext cx="6433752" cy="80956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37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1888" y="-5992"/>
            <a:ext cx="6163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Does It Look Like?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4F7C2-A045-4D4B-AB21-ECBE0B5711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95" y="947854"/>
            <a:ext cx="7293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9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38" y="15444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5276850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E8E08-DB5E-134E-8B1F-4105E464B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9" y="571917"/>
            <a:ext cx="10952480" cy="587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6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42" y="-21801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87" y="5283541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5A4E3-40B9-464C-A2A1-76127FAC8C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8"/>
          <a:stretch/>
        </p:blipFill>
        <p:spPr>
          <a:xfrm>
            <a:off x="1767719" y="298590"/>
            <a:ext cx="8072334" cy="63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1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42" y="-21801"/>
            <a:ext cx="12432484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87" y="5283541"/>
            <a:ext cx="5695950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66" y="5276850"/>
            <a:ext cx="569595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70"/>
          <a:stretch/>
        </p:blipFill>
        <p:spPr>
          <a:xfrm>
            <a:off x="11075216" y="5276850"/>
            <a:ext cx="1129484" cy="1581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84" y="0"/>
            <a:ext cx="1637484" cy="1067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1" y="240246"/>
            <a:ext cx="715158" cy="5867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5A4E3-40B9-464C-A2A1-76127FAC8C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7989" y="298590"/>
            <a:ext cx="7871793" cy="63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3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4997</TotalTime>
  <Words>387</Words>
  <Application>Microsoft Macintosh PowerPoint</Application>
  <PresentationFormat>Widescreen</PresentationFormat>
  <Paragraphs>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Iona Niven</cp:lastModifiedBy>
  <cp:revision>63</cp:revision>
  <cp:lastPrinted>2018-01-23T16:33:04Z</cp:lastPrinted>
  <dcterms:created xsi:type="dcterms:W3CDTF">2015-10-16T14:32:36Z</dcterms:created>
  <dcterms:modified xsi:type="dcterms:W3CDTF">2019-09-12T20:48:49Z</dcterms:modified>
</cp:coreProperties>
</file>