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9902950" cx="6858000"/>
  <p:notesSz cx="6858000" cy="9144000"/>
  <p:embeddedFontLst>
    <p:embeddedFont>
      <p:font typeface="Syncopate"/>
      <p:regular r:id="rId7"/>
      <p:bold r:id="rId8"/>
    </p:embeddedFont>
    <p:embeddedFont>
      <p:font typeface="Open Sans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19">
          <p15:clr>
            <a:srgbClr val="A4A3A4"/>
          </p15:clr>
        </p15:guide>
        <p15:guide id="2" pos="2160">
          <p15:clr>
            <a:srgbClr val="A4A3A4"/>
          </p15:clr>
        </p15:guide>
        <p15:guide id="3" pos="264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19" orient="horz"/>
        <p:guide pos="2160"/>
        <p:guide pos="26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-italic.fntdata"/><Relationship Id="rId10" Type="http://schemas.openxmlformats.org/officeDocument/2006/relationships/font" Target="fonts/OpenSans-bold.fntdata"/><Relationship Id="rId12" Type="http://schemas.openxmlformats.org/officeDocument/2006/relationships/font" Target="fonts/OpenSans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OpenSans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Syncopate-regular.fntdata"/><Relationship Id="rId8" Type="http://schemas.openxmlformats.org/officeDocument/2006/relationships/font" Target="fonts/Syncopat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41998" y="685800"/>
            <a:ext cx="237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912e79c8c_0_0:notes"/>
          <p:cNvSpPr/>
          <p:nvPr>
            <p:ph idx="2" type="sldImg"/>
          </p:nvPr>
        </p:nvSpPr>
        <p:spPr>
          <a:xfrm>
            <a:off x="2139834" y="1241578"/>
            <a:ext cx="2517000" cy="3350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g8912e79c8c_0_0:notes"/>
          <p:cNvSpPr txBox="1"/>
          <p:nvPr>
            <p:ph idx="1" type="body"/>
          </p:nvPr>
        </p:nvSpPr>
        <p:spPr>
          <a:xfrm>
            <a:off x="685801" y="4400550"/>
            <a:ext cx="5486400" cy="3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4625" lIns="89300" spcFirstLastPara="1" rIns="89300" wrap="square" tIns="446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g8912e79c8c_0_0:notes"/>
          <p:cNvSpPr txBox="1"/>
          <p:nvPr>
            <p:ph idx="12" type="sldNum"/>
          </p:nvPr>
        </p:nvSpPr>
        <p:spPr>
          <a:xfrm>
            <a:off x="3884618" y="8685214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4625" lIns="89300" spcFirstLastPara="1" rIns="89300" wrap="square" tIns="446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900"/>
              <a:t>‹#›</a:t>
            </a:fld>
            <a:endParaRPr sz="900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33781" y="1433555"/>
            <a:ext cx="6390300" cy="3952200"/>
          </a:xfrm>
          <a:prstGeom prst="rect">
            <a:avLst/>
          </a:prstGeom>
        </p:spPr>
        <p:txBody>
          <a:bodyPr anchorCtr="0" anchor="b" bIns="98300" lIns="98300" spcFirstLastPara="1" rIns="98300" wrap="square" tIns="983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33775" y="5456634"/>
            <a:ext cx="6390300" cy="1526100"/>
          </a:xfrm>
          <a:prstGeom prst="rect">
            <a:avLst/>
          </a:prstGeom>
        </p:spPr>
        <p:txBody>
          <a:bodyPr anchorCtr="0" anchor="t" bIns="98300" lIns="98300" spcFirstLastPara="1" rIns="98300" wrap="square" tIns="983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6354343" y="8978245"/>
            <a:ext cx="411300" cy="757800"/>
          </a:xfrm>
          <a:prstGeom prst="rect">
            <a:avLst/>
          </a:prstGeom>
        </p:spPr>
        <p:txBody>
          <a:bodyPr anchorCtr="0" anchor="ctr" bIns="98300" lIns="98300" spcFirstLastPara="1" rIns="98300" wrap="square" tIns="983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33775" y="2129659"/>
            <a:ext cx="6390300" cy="3780600"/>
          </a:xfrm>
          <a:prstGeom prst="rect">
            <a:avLst/>
          </a:prstGeom>
        </p:spPr>
        <p:txBody>
          <a:bodyPr anchorCtr="0" anchor="b" bIns="98300" lIns="98300" spcFirstLastPara="1" rIns="98300" wrap="square" tIns="983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33775" y="6069083"/>
            <a:ext cx="6390300" cy="2504400"/>
          </a:xfrm>
          <a:prstGeom prst="rect">
            <a:avLst/>
          </a:prstGeom>
        </p:spPr>
        <p:txBody>
          <a:bodyPr anchorCtr="0" anchor="t" bIns="98300" lIns="98300" spcFirstLastPara="1" rIns="98300" wrap="square" tIns="98300">
            <a:noAutofit/>
          </a:bodyPr>
          <a:lstStyle>
            <a:lvl1pPr indent="-349250" lvl="0" marL="45720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indent="-323850" lvl="1" marL="914400" algn="ctr">
              <a:spcBef>
                <a:spcPts val="170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 algn="ctr">
              <a:spcBef>
                <a:spcPts val="170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algn="ctr">
              <a:spcBef>
                <a:spcPts val="170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algn="ctr">
              <a:spcBef>
                <a:spcPts val="170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algn="ctr">
              <a:spcBef>
                <a:spcPts val="170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algn="ctr">
              <a:spcBef>
                <a:spcPts val="170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algn="ctr">
              <a:spcBef>
                <a:spcPts val="170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algn="ctr">
              <a:spcBef>
                <a:spcPts val="1700"/>
              </a:spcBef>
              <a:spcAft>
                <a:spcPts val="170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6354343" y="8978245"/>
            <a:ext cx="411300" cy="757800"/>
          </a:xfrm>
          <a:prstGeom prst="rect">
            <a:avLst/>
          </a:prstGeom>
        </p:spPr>
        <p:txBody>
          <a:bodyPr anchorCtr="0" anchor="ctr" bIns="98300" lIns="98300" spcFirstLastPara="1" rIns="98300" wrap="square" tIns="983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6354343" y="8978245"/>
            <a:ext cx="411300" cy="757800"/>
          </a:xfrm>
          <a:prstGeom prst="rect">
            <a:avLst/>
          </a:prstGeom>
        </p:spPr>
        <p:txBody>
          <a:bodyPr anchorCtr="0" anchor="ctr" bIns="98300" lIns="98300" spcFirstLastPara="1" rIns="98300" wrap="square" tIns="983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33775" y="4141102"/>
            <a:ext cx="6390300" cy="1620600"/>
          </a:xfrm>
          <a:prstGeom prst="rect">
            <a:avLst/>
          </a:prstGeom>
        </p:spPr>
        <p:txBody>
          <a:bodyPr anchorCtr="0" anchor="ctr" bIns="98300" lIns="98300" spcFirstLastPara="1" rIns="98300" wrap="square" tIns="983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1pPr>
            <a:lvl2pPr lvl="1" algn="ctr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6354343" y="8978245"/>
            <a:ext cx="411300" cy="757800"/>
          </a:xfrm>
          <a:prstGeom prst="rect">
            <a:avLst/>
          </a:prstGeom>
        </p:spPr>
        <p:txBody>
          <a:bodyPr anchorCtr="0" anchor="ctr" bIns="98300" lIns="98300" spcFirstLastPara="1" rIns="98300" wrap="square" tIns="983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33775" y="856821"/>
            <a:ext cx="6390300" cy="1102800"/>
          </a:xfrm>
          <a:prstGeom prst="rect">
            <a:avLst/>
          </a:prstGeom>
        </p:spPr>
        <p:txBody>
          <a:bodyPr anchorCtr="0" anchor="t" bIns="98300" lIns="98300" spcFirstLastPara="1" rIns="98300" wrap="square" tIns="983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33775" y="2218898"/>
            <a:ext cx="6390300" cy="6577500"/>
          </a:xfrm>
          <a:prstGeom prst="rect">
            <a:avLst/>
          </a:prstGeom>
        </p:spPr>
        <p:txBody>
          <a:bodyPr anchorCtr="0" anchor="t" bIns="98300" lIns="98300" spcFirstLastPara="1" rIns="98300" wrap="square" tIns="98300">
            <a:no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indent="-323850" lvl="1" marL="914400">
              <a:spcBef>
                <a:spcPts val="170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>
              <a:spcBef>
                <a:spcPts val="170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>
              <a:spcBef>
                <a:spcPts val="170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>
              <a:spcBef>
                <a:spcPts val="170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>
              <a:spcBef>
                <a:spcPts val="170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>
              <a:spcBef>
                <a:spcPts val="170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>
              <a:spcBef>
                <a:spcPts val="170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>
              <a:spcBef>
                <a:spcPts val="1700"/>
              </a:spcBef>
              <a:spcAft>
                <a:spcPts val="170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6354343" y="8978245"/>
            <a:ext cx="411300" cy="757800"/>
          </a:xfrm>
          <a:prstGeom prst="rect">
            <a:avLst/>
          </a:prstGeom>
        </p:spPr>
        <p:txBody>
          <a:bodyPr anchorCtr="0" anchor="ctr" bIns="98300" lIns="98300" spcFirstLastPara="1" rIns="98300" wrap="square" tIns="983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33775" y="856821"/>
            <a:ext cx="6390300" cy="1102800"/>
          </a:xfrm>
          <a:prstGeom prst="rect">
            <a:avLst/>
          </a:prstGeom>
        </p:spPr>
        <p:txBody>
          <a:bodyPr anchorCtr="0" anchor="t" bIns="98300" lIns="98300" spcFirstLastPara="1" rIns="98300" wrap="square" tIns="983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33775" y="2218898"/>
            <a:ext cx="3000000" cy="6577500"/>
          </a:xfrm>
          <a:prstGeom prst="rect">
            <a:avLst/>
          </a:prstGeom>
        </p:spPr>
        <p:txBody>
          <a:bodyPr anchorCtr="0" anchor="t" bIns="98300" lIns="98300" spcFirstLastPara="1" rIns="98300" wrap="square" tIns="9830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11150" lvl="1" marL="914400">
              <a:spcBef>
                <a:spcPts val="1700"/>
              </a:spcBef>
              <a:spcAft>
                <a:spcPts val="0"/>
              </a:spcAft>
              <a:buSzPts val="1300"/>
              <a:buChar char="○"/>
              <a:defRPr sz="1300"/>
            </a:lvl2pPr>
            <a:lvl3pPr indent="-311150" lvl="2" marL="1371600">
              <a:spcBef>
                <a:spcPts val="1700"/>
              </a:spcBef>
              <a:spcAft>
                <a:spcPts val="0"/>
              </a:spcAft>
              <a:buSzPts val="1300"/>
              <a:buChar char="■"/>
              <a:defRPr sz="1300"/>
            </a:lvl3pPr>
            <a:lvl4pPr indent="-311150" lvl="3" marL="1828800">
              <a:spcBef>
                <a:spcPts val="170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>
              <a:spcBef>
                <a:spcPts val="1700"/>
              </a:spcBef>
              <a:spcAft>
                <a:spcPts val="0"/>
              </a:spcAft>
              <a:buSzPts val="1300"/>
              <a:buChar char="○"/>
              <a:defRPr sz="1300"/>
            </a:lvl5pPr>
            <a:lvl6pPr indent="-311150" lvl="5" marL="2743200">
              <a:spcBef>
                <a:spcPts val="1700"/>
              </a:spcBef>
              <a:spcAft>
                <a:spcPts val="0"/>
              </a:spcAft>
              <a:buSzPts val="1300"/>
              <a:buChar char="■"/>
              <a:defRPr sz="1300"/>
            </a:lvl6pPr>
            <a:lvl7pPr indent="-311150" lvl="6" marL="3200400">
              <a:spcBef>
                <a:spcPts val="170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>
              <a:spcBef>
                <a:spcPts val="1700"/>
              </a:spcBef>
              <a:spcAft>
                <a:spcPts val="0"/>
              </a:spcAft>
              <a:buSzPts val="1300"/>
              <a:buChar char="○"/>
              <a:defRPr sz="1300"/>
            </a:lvl8pPr>
            <a:lvl9pPr indent="-311150" lvl="8" marL="4114800">
              <a:spcBef>
                <a:spcPts val="1700"/>
              </a:spcBef>
              <a:spcAft>
                <a:spcPts val="1700"/>
              </a:spcAft>
              <a:buSzPts val="1300"/>
              <a:buChar char="■"/>
              <a:defRPr sz="13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624300" y="2218898"/>
            <a:ext cx="3000000" cy="6577500"/>
          </a:xfrm>
          <a:prstGeom prst="rect">
            <a:avLst/>
          </a:prstGeom>
        </p:spPr>
        <p:txBody>
          <a:bodyPr anchorCtr="0" anchor="t" bIns="98300" lIns="98300" spcFirstLastPara="1" rIns="98300" wrap="square" tIns="9830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11150" lvl="1" marL="914400">
              <a:spcBef>
                <a:spcPts val="1700"/>
              </a:spcBef>
              <a:spcAft>
                <a:spcPts val="0"/>
              </a:spcAft>
              <a:buSzPts val="1300"/>
              <a:buChar char="○"/>
              <a:defRPr sz="1300"/>
            </a:lvl2pPr>
            <a:lvl3pPr indent="-311150" lvl="2" marL="1371600">
              <a:spcBef>
                <a:spcPts val="1700"/>
              </a:spcBef>
              <a:spcAft>
                <a:spcPts val="0"/>
              </a:spcAft>
              <a:buSzPts val="1300"/>
              <a:buChar char="■"/>
              <a:defRPr sz="1300"/>
            </a:lvl3pPr>
            <a:lvl4pPr indent="-311150" lvl="3" marL="1828800">
              <a:spcBef>
                <a:spcPts val="170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>
              <a:spcBef>
                <a:spcPts val="1700"/>
              </a:spcBef>
              <a:spcAft>
                <a:spcPts val="0"/>
              </a:spcAft>
              <a:buSzPts val="1300"/>
              <a:buChar char="○"/>
              <a:defRPr sz="1300"/>
            </a:lvl5pPr>
            <a:lvl6pPr indent="-311150" lvl="5" marL="2743200">
              <a:spcBef>
                <a:spcPts val="1700"/>
              </a:spcBef>
              <a:spcAft>
                <a:spcPts val="0"/>
              </a:spcAft>
              <a:buSzPts val="1300"/>
              <a:buChar char="■"/>
              <a:defRPr sz="1300"/>
            </a:lvl6pPr>
            <a:lvl7pPr indent="-311150" lvl="6" marL="3200400">
              <a:spcBef>
                <a:spcPts val="170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>
              <a:spcBef>
                <a:spcPts val="1700"/>
              </a:spcBef>
              <a:spcAft>
                <a:spcPts val="0"/>
              </a:spcAft>
              <a:buSzPts val="1300"/>
              <a:buChar char="○"/>
              <a:defRPr sz="1300"/>
            </a:lvl8pPr>
            <a:lvl9pPr indent="-311150" lvl="8" marL="4114800">
              <a:spcBef>
                <a:spcPts val="1700"/>
              </a:spcBef>
              <a:spcAft>
                <a:spcPts val="1700"/>
              </a:spcAft>
              <a:buSzPts val="1300"/>
              <a:buChar char="■"/>
              <a:defRPr sz="13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6354343" y="8978245"/>
            <a:ext cx="411300" cy="757800"/>
          </a:xfrm>
          <a:prstGeom prst="rect">
            <a:avLst/>
          </a:prstGeom>
        </p:spPr>
        <p:txBody>
          <a:bodyPr anchorCtr="0" anchor="ctr" bIns="98300" lIns="98300" spcFirstLastPara="1" rIns="98300" wrap="square" tIns="983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33775" y="856821"/>
            <a:ext cx="6390300" cy="1102800"/>
          </a:xfrm>
          <a:prstGeom prst="rect">
            <a:avLst/>
          </a:prstGeom>
        </p:spPr>
        <p:txBody>
          <a:bodyPr anchorCtr="0" anchor="t" bIns="98300" lIns="98300" spcFirstLastPara="1" rIns="98300" wrap="square" tIns="983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6354343" y="8978245"/>
            <a:ext cx="411300" cy="757800"/>
          </a:xfrm>
          <a:prstGeom prst="rect">
            <a:avLst/>
          </a:prstGeom>
        </p:spPr>
        <p:txBody>
          <a:bodyPr anchorCtr="0" anchor="ctr" bIns="98300" lIns="98300" spcFirstLastPara="1" rIns="98300" wrap="square" tIns="983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33775" y="1069715"/>
            <a:ext cx="2106000" cy="1455000"/>
          </a:xfrm>
          <a:prstGeom prst="rect">
            <a:avLst/>
          </a:prstGeom>
        </p:spPr>
        <p:txBody>
          <a:bodyPr anchorCtr="0" anchor="b" bIns="98300" lIns="98300" spcFirstLastPara="1" rIns="98300" wrap="square" tIns="983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33775" y="2675443"/>
            <a:ext cx="2106000" cy="6121500"/>
          </a:xfrm>
          <a:prstGeom prst="rect">
            <a:avLst/>
          </a:prstGeom>
        </p:spPr>
        <p:txBody>
          <a:bodyPr anchorCtr="0" anchor="t" bIns="98300" lIns="98300" spcFirstLastPara="1" rIns="98300" wrap="square" tIns="98300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1pPr>
            <a:lvl2pPr indent="-311150" lvl="1" marL="914400">
              <a:spcBef>
                <a:spcPts val="1700"/>
              </a:spcBef>
              <a:spcAft>
                <a:spcPts val="0"/>
              </a:spcAft>
              <a:buSzPts val="1300"/>
              <a:buChar char="○"/>
              <a:defRPr sz="1300"/>
            </a:lvl2pPr>
            <a:lvl3pPr indent="-311150" lvl="2" marL="1371600">
              <a:spcBef>
                <a:spcPts val="1700"/>
              </a:spcBef>
              <a:spcAft>
                <a:spcPts val="0"/>
              </a:spcAft>
              <a:buSzPts val="1300"/>
              <a:buChar char="■"/>
              <a:defRPr sz="1300"/>
            </a:lvl3pPr>
            <a:lvl4pPr indent="-311150" lvl="3" marL="1828800">
              <a:spcBef>
                <a:spcPts val="170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>
              <a:spcBef>
                <a:spcPts val="1700"/>
              </a:spcBef>
              <a:spcAft>
                <a:spcPts val="0"/>
              </a:spcAft>
              <a:buSzPts val="1300"/>
              <a:buChar char="○"/>
              <a:defRPr sz="1300"/>
            </a:lvl5pPr>
            <a:lvl6pPr indent="-311150" lvl="5" marL="2743200">
              <a:spcBef>
                <a:spcPts val="1700"/>
              </a:spcBef>
              <a:spcAft>
                <a:spcPts val="0"/>
              </a:spcAft>
              <a:buSzPts val="1300"/>
              <a:buChar char="■"/>
              <a:defRPr sz="1300"/>
            </a:lvl6pPr>
            <a:lvl7pPr indent="-311150" lvl="6" marL="3200400">
              <a:spcBef>
                <a:spcPts val="170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>
              <a:spcBef>
                <a:spcPts val="1700"/>
              </a:spcBef>
              <a:spcAft>
                <a:spcPts val="0"/>
              </a:spcAft>
              <a:buSzPts val="1300"/>
              <a:buChar char="○"/>
              <a:defRPr sz="1300"/>
            </a:lvl8pPr>
            <a:lvl9pPr indent="-311150" lvl="8" marL="4114800">
              <a:spcBef>
                <a:spcPts val="1700"/>
              </a:spcBef>
              <a:spcAft>
                <a:spcPts val="1700"/>
              </a:spcAft>
              <a:buSzPts val="1300"/>
              <a:buChar char="■"/>
              <a:defRPr sz="13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6354343" y="8978245"/>
            <a:ext cx="411300" cy="757800"/>
          </a:xfrm>
          <a:prstGeom prst="rect">
            <a:avLst/>
          </a:prstGeom>
        </p:spPr>
        <p:txBody>
          <a:bodyPr anchorCtr="0" anchor="ctr" bIns="98300" lIns="98300" spcFirstLastPara="1" rIns="98300" wrap="square" tIns="983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367688" y="866689"/>
            <a:ext cx="4776000" cy="7876200"/>
          </a:xfrm>
          <a:prstGeom prst="rect">
            <a:avLst/>
          </a:prstGeom>
        </p:spPr>
        <p:txBody>
          <a:bodyPr anchorCtr="0" anchor="ctr" bIns="98300" lIns="98300" spcFirstLastPara="1" rIns="98300" wrap="square" tIns="983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6354343" y="8978245"/>
            <a:ext cx="411300" cy="757800"/>
          </a:xfrm>
          <a:prstGeom prst="rect">
            <a:avLst/>
          </a:prstGeom>
        </p:spPr>
        <p:txBody>
          <a:bodyPr anchorCtr="0" anchor="ctr" bIns="98300" lIns="98300" spcFirstLastPara="1" rIns="98300" wrap="square" tIns="983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429000" y="-241"/>
            <a:ext cx="3429000" cy="9903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8300" lIns="98300" spcFirstLastPara="1" rIns="98300" wrap="square" tIns="9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99125" y="2374272"/>
            <a:ext cx="3033600" cy="2853900"/>
          </a:xfrm>
          <a:prstGeom prst="rect">
            <a:avLst/>
          </a:prstGeom>
        </p:spPr>
        <p:txBody>
          <a:bodyPr anchorCtr="0" anchor="b" bIns="98300" lIns="98300" spcFirstLastPara="1" rIns="98300" wrap="square" tIns="983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99125" y="5396853"/>
            <a:ext cx="3033600" cy="2377800"/>
          </a:xfrm>
          <a:prstGeom prst="rect">
            <a:avLst/>
          </a:prstGeom>
        </p:spPr>
        <p:txBody>
          <a:bodyPr anchorCtr="0" anchor="t" bIns="98300" lIns="98300" spcFirstLastPara="1" rIns="98300" wrap="square" tIns="983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3704625" y="1394085"/>
            <a:ext cx="2877600" cy="7114200"/>
          </a:xfrm>
          <a:prstGeom prst="rect">
            <a:avLst/>
          </a:prstGeom>
        </p:spPr>
        <p:txBody>
          <a:bodyPr anchorCtr="0" anchor="ctr" bIns="98300" lIns="98300" spcFirstLastPara="1" rIns="98300" wrap="square" tIns="98300">
            <a:no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indent="-323850" lvl="1" marL="914400">
              <a:spcBef>
                <a:spcPts val="170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>
              <a:spcBef>
                <a:spcPts val="170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>
              <a:spcBef>
                <a:spcPts val="170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>
              <a:spcBef>
                <a:spcPts val="170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>
              <a:spcBef>
                <a:spcPts val="170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>
              <a:spcBef>
                <a:spcPts val="170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>
              <a:spcBef>
                <a:spcPts val="170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>
              <a:spcBef>
                <a:spcPts val="1700"/>
              </a:spcBef>
              <a:spcAft>
                <a:spcPts val="170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6354343" y="8978245"/>
            <a:ext cx="411300" cy="757800"/>
          </a:xfrm>
          <a:prstGeom prst="rect">
            <a:avLst/>
          </a:prstGeom>
        </p:spPr>
        <p:txBody>
          <a:bodyPr anchorCtr="0" anchor="ctr" bIns="98300" lIns="98300" spcFirstLastPara="1" rIns="98300" wrap="square" tIns="983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33775" y="8145265"/>
            <a:ext cx="4499400" cy="1165200"/>
          </a:xfrm>
          <a:prstGeom prst="rect">
            <a:avLst/>
          </a:prstGeom>
        </p:spPr>
        <p:txBody>
          <a:bodyPr anchorCtr="0" anchor="ctr" bIns="98300" lIns="98300" spcFirstLastPara="1" rIns="98300" wrap="square" tIns="983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6354343" y="8978245"/>
            <a:ext cx="411300" cy="757800"/>
          </a:xfrm>
          <a:prstGeom prst="rect">
            <a:avLst/>
          </a:prstGeom>
        </p:spPr>
        <p:txBody>
          <a:bodyPr anchorCtr="0" anchor="ctr" bIns="98300" lIns="98300" spcFirstLastPara="1" rIns="98300" wrap="square" tIns="983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33775" y="856821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8300" lIns="98300" spcFirstLastPara="1" rIns="98300" wrap="square" tIns="983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33775" y="2218898"/>
            <a:ext cx="6390300" cy="65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8300" lIns="98300" spcFirstLastPara="1" rIns="98300" wrap="square" tIns="98300">
            <a:noAutofit/>
          </a:bodyPr>
          <a:lstStyle>
            <a:lvl1pPr indent="-3492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1pPr>
            <a:lvl2pPr indent="-323850" lvl="1" marL="914400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Clr>
                <a:schemeClr val="dk2"/>
              </a:buClr>
              <a:buSzPts val="1500"/>
              <a:buChar char="○"/>
              <a:defRPr sz="1500">
                <a:solidFill>
                  <a:schemeClr val="dk2"/>
                </a:solidFill>
              </a:defRPr>
            </a:lvl2pPr>
            <a:lvl3pPr indent="-323850" lvl="2" marL="1371600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Clr>
                <a:schemeClr val="dk2"/>
              </a:buClr>
              <a:buSzPts val="1500"/>
              <a:buChar char="■"/>
              <a:defRPr sz="1500">
                <a:solidFill>
                  <a:schemeClr val="dk2"/>
                </a:solidFill>
              </a:defRPr>
            </a:lvl3pPr>
            <a:lvl4pPr indent="-323850" lvl="3" marL="1828800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  <a:defRPr sz="1500">
                <a:solidFill>
                  <a:schemeClr val="dk2"/>
                </a:solidFill>
              </a:defRPr>
            </a:lvl4pPr>
            <a:lvl5pPr indent="-323850" lvl="4" marL="2286000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Clr>
                <a:schemeClr val="dk2"/>
              </a:buClr>
              <a:buSzPts val="1500"/>
              <a:buChar char="○"/>
              <a:defRPr sz="1500">
                <a:solidFill>
                  <a:schemeClr val="dk2"/>
                </a:solidFill>
              </a:defRPr>
            </a:lvl5pPr>
            <a:lvl6pPr indent="-323850" lvl="5" marL="2743200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Clr>
                <a:schemeClr val="dk2"/>
              </a:buClr>
              <a:buSzPts val="1500"/>
              <a:buChar char="■"/>
              <a:defRPr sz="1500">
                <a:solidFill>
                  <a:schemeClr val="dk2"/>
                </a:solidFill>
              </a:defRPr>
            </a:lvl6pPr>
            <a:lvl7pPr indent="-323850" lvl="6" marL="3200400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  <a:defRPr sz="1500">
                <a:solidFill>
                  <a:schemeClr val="dk2"/>
                </a:solidFill>
              </a:defRPr>
            </a:lvl7pPr>
            <a:lvl8pPr indent="-323850" lvl="7" marL="3657600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Clr>
                <a:schemeClr val="dk2"/>
              </a:buClr>
              <a:buSzPts val="1500"/>
              <a:buChar char="○"/>
              <a:defRPr sz="1500">
                <a:solidFill>
                  <a:schemeClr val="dk2"/>
                </a:solidFill>
              </a:defRPr>
            </a:lvl8pPr>
            <a:lvl9pPr indent="-323850" lvl="8" marL="4114800">
              <a:lnSpc>
                <a:spcPct val="115000"/>
              </a:lnSpc>
              <a:spcBef>
                <a:spcPts val="1700"/>
              </a:spcBef>
              <a:spcAft>
                <a:spcPts val="1700"/>
              </a:spcAft>
              <a:buClr>
                <a:schemeClr val="dk2"/>
              </a:buClr>
              <a:buSzPts val="1500"/>
              <a:buChar char="■"/>
              <a:defRPr sz="1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6354343" y="8978245"/>
            <a:ext cx="4113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8300" lIns="98300" spcFirstLastPara="1" rIns="98300" wrap="square" tIns="98300">
            <a:noAutofit/>
          </a:bodyPr>
          <a:lstStyle>
            <a:lvl1pPr lvl="0" algn="r">
              <a:buNone/>
              <a:defRPr sz="1100">
                <a:solidFill>
                  <a:schemeClr val="dk2"/>
                </a:solidFill>
              </a:defRPr>
            </a:lvl1pPr>
            <a:lvl2pPr lvl="1" algn="r">
              <a:buNone/>
              <a:defRPr sz="1100">
                <a:solidFill>
                  <a:schemeClr val="dk2"/>
                </a:solidFill>
              </a:defRPr>
            </a:lvl2pPr>
            <a:lvl3pPr lvl="2" algn="r">
              <a:buNone/>
              <a:defRPr sz="1100">
                <a:solidFill>
                  <a:schemeClr val="dk2"/>
                </a:solidFill>
              </a:defRPr>
            </a:lvl3pPr>
            <a:lvl4pPr lvl="3" algn="r">
              <a:buNone/>
              <a:defRPr sz="1100">
                <a:solidFill>
                  <a:schemeClr val="dk2"/>
                </a:solidFill>
              </a:defRPr>
            </a:lvl4pPr>
            <a:lvl5pPr lvl="4" algn="r">
              <a:buNone/>
              <a:defRPr sz="1100">
                <a:solidFill>
                  <a:schemeClr val="dk2"/>
                </a:solidFill>
              </a:defRPr>
            </a:lvl5pPr>
            <a:lvl6pPr lvl="5" algn="r">
              <a:buNone/>
              <a:defRPr sz="1100">
                <a:solidFill>
                  <a:schemeClr val="dk2"/>
                </a:solidFill>
              </a:defRPr>
            </a:lvl6pPr>
            <a:lvl7pPr lvl="6" algn="r">
              <a:buNone/>
              <a:defRPr sz="1100">
                <a:solidFill>
                  <a:schemeClr val="dk2"/>
                </a:solidFill>
              </a:defRPr>
            </a:lvl7pPr>
            <a:lvl8pPr lvl="7" algn="r">
              <a:buNone/>
              <a:defRPr sz="1100">
                <a:solidFill>
                  <a:schemeClr val="dk2"/>
                </a:solidFill>
              </a:defRPr>
            </a:lvl8pPr>
            <a:lvl9pPr lvl="8" algn="r">
              <a:buNone/>
              <a:defRPr sz="11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2.png"/><Relationship Id="rId10" Type="http://schemas.openxmlformats.org/officeDocument/2006/relationships/image" Target="../media/image3.png"/><Relationship Id="rId13" Type="http://schemas.openxmlformats.org/officeDocument/2006/relationships/image" Target="../media/image1.png"/><Relationship Id="rId1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3.png"/><Relationship Id="rId4" Type="http://schemas.openxmlformats.org/officeDocument/2006/relationships/image" Target="../media/image15.png"/><Relationship Id="rId9" Type="http://schemas.openxmlformats.org/officeDocument/2006/relationships/image" Target="../media/image10.png"/><Relationship Id="rId15" Type="http://schemas.openxmlformats.org/officeDocument/2006/relationships/image" Target="../media/image11.png"/><Relationship Id="rId14" Type="http://schemas.openxmlformats.org/officeDocument/2006/relationships/image" Target="../media/image9.png"/><Relationship Id="rId17" Type="http://schemas.openxmlformats.org/officeDocument/2006/relationships/image" Target="../media/image4.png"/><Relationship Id="rId16" Type="http://schemas.openxmlformats.org/officeDocument/2006/relationships/image" Target="../media/image16.png"/><Relationship Id="rId5" Type="http://schemas.openxmlformats.org/officeDocument/2006/relationships/image" Target="../media/image14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023288" y="2174388"/>
            <a:ext cx="9657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 poets create meaning and raise ideas/ questions for us in poetry?</a:t>
            </a:r>
            <a:endParaRPr b="1" sz="600"/>
          </a:p>
        </p:txBody>
      </p:sp>
      <p:sp>
        <p:nvSpPr>
          <p:cNvPr id="56" name="Google Shape;56;p13"/>
          <p:cNvSpPr txBox="1"/>
          <p:nvPr/>
        </p:nvSpPr>
        <p:spPr>
          <a:xfrm>
            <a:off x="3571825" y="4745877"/>
            <a:ext cx="444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181818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♕</a:t>
            </a:r>
            <a:endParaRPr sz="2500"/>
          </a:p>
        </p:txBody>
      </p:sp>
      <p:sp>
        <p:nvSpPr>
          <p:cNvPr id="57" name="Google Shape;57;p13"/>
          <p:cNvSpPr txBox="1"/>
          <p:nvPr/>
        </p:nvSpPr>
        <p:spPr>
          <a:xfrm rot="-1787348">
            <a:off x="76637" y="5203877"/>
            <a:ext cx="481875" cy="46159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181818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➸</a:t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 rot="-5400000">
            <a:off x="743193" y="7764025"/>
            <a:ext cx="1401900" cy="1246200"/>
          </a:xfrm>
          <a:prstGeom prst="blockArc">
            <a:avLst>
              <a:gd fmla="val 10794187" name="adj1"/>
              <a:gd fmla="val 156513" name="adj2"/>
              <a:gd fmla="val 28217" name="adj3"/>
            </a:avLst>
          </a:prstGeom>
          <a:solidFill>
            <a:srgbClr val="FFD966"/>
          </a:solidFill>
          <a:ln>
            <a:noFill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1161470" y="8725755"/>
            <a:ext cx="4658700" cy="3423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3"/>
          <p:cNvSpPr/>
          <p:nvPr/>
        </p:nvSpPr>
        <p:spPr>
          <a:xfrm flipH="1" rot="5400000">
            <a:off x="4632404" y="6634843"/>
            <a:ext cx="1554300" cy="1276200"/>
          </a:xfrm>
          <a:prstGeom prst="blockArc">
            <a:avLst>
              <a:gd fmla="val 10800009" name="adj1"/>
              <a:gd fmla="val 1572" name="adj2"/>
              <a:gd fmla="val 27649" name="adj3"/>
            </a:avLst>
          </a:prstGeom>
          <a:solidFill>
            <a:srgbClr val="2E75B5"/>
          </a:solidFill>
          <a:ln>
            <a:noFill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1434321" y="7698303"/>
            <a:ext cx="4409700" cy="3489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1779475" y="5316675"/>
            <a:ext cx="3542400" cy="367800"/>
          </a:xfrm>
          <a:prstGeom prst="rect">
            <a:avLst/>
          </a:prstGeom>
          <a:solidFill>
            <a:srgbClr val="2E75B5"/>
          </a:solidFill>
          <a:ln>
            <a:noFill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3"/>
          <p:cNvSpPr/>
          <p:nvPr/>
        </p:nvSpPr>
        <p:spPr>
          <a:xfrm rot="-5400000">
            <a:off x="477585" y="5523096"/>
            <a:ext cx="1504500" cy="1251600"/>
          </a:xfrm>
          <a:prstGeom prst="blockArc">
            <a:avLst>
              <a:gd fmla="val 10532807" name="adj1"/>
              <a:gd fmla="val 263439" name="adj2"/>
              <a:gd fmla="val 28511" name="adj3"/>
            </a:avLst>
          </a:prstGeom>
          <a:solidFill>
            <a:srgbClr val="2E75B5"/>
          </a:solidFill>
          <a:ln>
            <a:noFill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3"/>
          <p:cNvSpPr/>
          <p:nvPr/>
        </p:nvSpPr>
        <p:spPr>
          <a:xfrm flipH="1" rot="5400000">
            <a:off x="4582045" y="4313291"/>
            <a:ext cx="1560300" cy="1309500"/>
          </a:xfrm>
          <a:prstGeom prst="blockArc">
            <a:avLst>
              <a:gd fmla="val 10800000" name="adj1"/>
              <a:gd fmla="val 1517" name="adj2"/>
              <a:gd fmla="val 26435" name="adj3"/>
            </a:avLst>
          </a:prstGeom>
          <a:solidFill>
            <a:srgbClr val="FF99FF"/>
          </a:solidFill>
          <a:ln>
            <a:noFill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1241867" y="6540636"/>
            <a:ext cx="3974030" cy="367184"/>
          </a:xfrm>
          <a:custGeom>
            <a:rect b="b" l="l" r="r" t="t"/>
            <a:pathLst>
              <a:path extrusionOk="0" h="652772" w="5909338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2E75B5"/>
          </a:solidFill>
          <a:ln>
            <a:noFill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938650" y="4201956"/>
            <a:ext cx="4483800" cy="3468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3"/>
          <p:cNvSpPr/>
          <p:nvPr/>
        </p:nvSpPr>
        <p:spPr>
          <a:xfrm rot="-5400000">
            <a:off x="178725" y="3132424"/>
            <a:ext cx="1612200" cy="1221300"/>
          </a:xfrm>
          <a:prstGeom prst="blockArc">
            <a:avLst>
              <a:gd fmla="val 10786154" name="adj1"/>
              <a:gd fmla="val 16945434" name="adj2"/>
              <a:gd fmla="val 28608" name="adj3"/>
            </a:avLst>
          </a:prstGeom>
          <a:solidFill>
            <a:srgbClr val="FF99FF"/>
          </a:solidFill>
          <a:ln>
            <a:noFill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3"/>
          <p:cNvSpPr/>
          <p:nvPr/>
        </p:nvSpPr>
        <p:spPr>
          <a:xfrm flipH="1" rot="5400000">
            <a:off x="4891810" y="1866765"/>
            <a:ext cx="1589400" cy="1249200"/>
          </a:xfrm>
          <a:prstGeom prst="blockArc">
            <a:avLst>
              <a:gd fmla="val 10800000" name="adj1"/>
              <a:gd fmla="val 1572" name="adj2"/>
              <a:gd fmla="val 27649" name="adj3"/>
            </a:avLst>
          </a:prstGeom>
          <a:solidFill>
            <a:srgbClr val="F4B081"/>
          </a:solidFill>
          <a:ln>
            <a:noFill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969575" y="2947081"/>
            <a:ext cx="4755900" cy="339300"/>
          </a:xfrm>
          <a:prstGeom prst="rect">
            <a:avLst/>
          </a:prstGeom>
          <a:solidFill>
            <a:srgbClr val="F4B081"/>
          </a:solidFill>
          <a:ln>
            <a:noFill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3"/>
          <p:cNvSpPr/>
          <p:nvPr/>
        </p:nvSpPr>
        <p:spPr>
          <a:xfrm>
            <a:off x="769313" y="1709584"/>
            <a:ext cx="4919100" cy="353400"/>
          </a:xfrm>
          <a:prstGeom prst="rect">
            <a:avLst/>
          </a:prstGeom>
          <a:solidFill>
            <a:srgbClr val="A8D08C"/>
          </a:solidFill>
          <a:ln>
            <a:noFill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3"/>
          <p:cNvSpPr/>
          <p:nvPr/>
        </p:nvSpPr>
        <p:spPr>
          <a:xfrm rot="5400000">
            <a:off x="997973" y="90556"/>
            <a:ext cx="526800" cy="413400"/>
          </a:xfrm>
          <a:prstGeom prst="triangle">
            <a:avLst>
              <a:gd fmla="val 45360" name="adj"/>
            </a:avLst>
          </a:prstGeom>
          <a:solidFill>
            <a:srgbClr val="A8D08C"/>
          </a:solidFill>
          <a:ln>
            <a:noFill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2" name="Google Shape;72;p13"/>
          <p:cNvGrpSpPr/>
          <p:nvPr/>
        </p:nvGrpSpPr>
        <p:grpSpPr>
          <a:xfrm>
            <a:off x="5428342" y="7397106"/>
            <a:ext cx="777913" cy="732607"/>
            <a:chOff x="4931897" y="4786025"/>
            <a:chExt cx="682200" cy="732900"/>
          </a:xfrm>
        </p:grpSpPr>
        <p:sp>
          <p:nvSpPr>
            <p:cNvPr id="73" name="Google Shape;73;p13"/>
            <p:cNvSpPr/>
            <p:nvPr/>
          </p:nvSpPr>
          <p:spPr>
            <a:xfrm>
              <a:off x="4931897" y="4786025"/>
              <a:ext cx="682200" cy="7329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txBody>
            <a:bodyPr anchorCtr="0" anchor="ctr" bIns="49150" lIns="98300" spcFirstLastPara="1" rIns="98300" wrap="square" tIns="4915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5038422" y="4898776"/>
              <a:ext cx="472200" cy="507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9150" lIns="98300" spcFirstLastPara="1" rIns="98300" wrap="square" tIns="4915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5031470" y="4925005"/>
              <a:ext cx="472200" cy="19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9150" lIns="98300" spcFirstLastPara="1" rIns="98300" wrap="square" tIns="4915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" sz="7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YEAR</a:t>
              </a:r>
              <a:endParaRPr sz="1500"/>
            </a:p>
          </p:txBody>
        </p:sp>
        <p:sp>
          <p:nvSpPr>
            <p:cNvPr id="76" name="Google Shape;76;p13"/>
            <p:cNvSpPr txBox="1"/>
            <p:nvPr/>
          </p:nvSpPr>
          <p:spPr>
            <a:xfrm>
              <a:off x="5045376" y="4944232"/>
              <a:ext cx="472200" cy="50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9150" lIns="98300" spcFirstLastPara="1" rIns="98300" wrap="square" tIns="4915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" sz="29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8</a:t>
              </a:r>
              <a:endParaRPr sz="1500"/>
            </a:p>
          </p:txBody>
        </p:sp>
      </p:grpSp>
      <p:sp>
        <p:nvSpPr>
          <p:cNvPr id="77" name="Google Shape;77;p13"/>
          <p:cNvSpPr/>
          <p:nvPr/>
        </p:nvSpPr>
        <p:spPr>
          <a:xfrm>
            <a:off x="5308541" y="8509815"/>
            <a:ext cx="711000" cy="7323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13"/>
          <p:cNvSpPr/>
          <p:nvPr/>
        </p:nvSpPr>
        <p:spPr>
          <a:xfrm>
            <a:off x="5404380" y="8622533"/>
            <a:ext cx="509100" cy="507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5404802" y="8686163"/>
            <a:ext cx="497700" cy="50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 sz="1500"/>
          </a:p>
        </p:txBody>
      </p:sp>
      <p:sp>
        <p:nvSpPr>
          <p:cNvPr id="80" name="Google Shape;80;p13"/>
          <p:cNvSpPr txBox="1"/>
          <p:nvPr/>
        </p:nvSpPr>
        <p:spPr>
          <a:xfrm>
            <a:off x="5398663" y="8675044"/>
            <a:ext cx="492300" cy="19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</a:t>
            </a:r>
            <a:endParaRPr sz="1500"/>
          </a:p>
        </p:txBody>
      </p:sp>
      <p:sp>
        <p:nvSpPr>
          <p:cNvPr id="81" name="Google Shape;81;p13"/>
          <p:cNvSpPr/>
          <p:nvPr/>
        </p:nvSpPr>
        <p:spPr>
          <a:xfrm rot="-5400000">
            <a:off x="160127" y="486910"/>
            <a:ext cx="1904100" cy="1205700"/>
          </a:xfrm>
          <a:prstGeom prst="blockArc">
            <a:avLst>
              <a:gd fmla="val 10799998" name="adj1"/>
              <a:gd fmla="val 156513" name="adj2"/>
              <a:gd fmla="val 28217" name="adj3"/>
            </a:avLst>
          </a:prstGeom>
          <a:solidFill>
            <a:srgbClr val="A8D08C"/>
          </a:solidFill>
          <a:ln>
            <a:noFill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close up of a logo  Description automatically generated" id="82" name="Google Shape;82;p13"/>
          <p:cNvPicPr preferRelativeResize="0"/>
          <p:nvPr/>
        </p:nvPicPr>
        <p:blipFill rotWithShape="1">
          <a:blip r:embed="rId3">
            <a:alphaModFix/>
          </a:blip>
          <a:srcRect b="18480" l="0" r="0" t="0"/>
          <a:stretch/>
        </p:blipFill>
        <p:spPr>
          <a:xfrm>
            <a:off x="14571" y="690513"/>
            <a:ext cx="786409" cy="640899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3"/>
          <p:cNvSpPr txBox="1"/>
          <p:nvPr/>
        </p:nvSpPr>
        <p:spPr>
          <a:xfrm>
            <a:off x="2783975" y="9438750"/>
            <a:ext cx="965700" cy="4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9150" lIns="98300" spcFirstLastPara="1" rIns="98300" wrap="square" tIns="49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 writers use different methods to present their ideas?</a:t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3"/>
          <p:cNvSpPr/>
          <p:nvPr/>
        </p:nvSpPr>
        <p:spPr>
          <a:xfrm>
            <a:off x="4736916" y="6297200"/>
            <a:ext cx="723900" cy="7203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Gothic Writing</a:t>
            </a:r>
            <a:endParaRPr b="1"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/>
          <p:nvPr/>
        </p:nvSpPr>
        <p:spPr>
          <a:xfrm>
            <a:off x="970889" y="6283304"/>
            <a:ext cx="706200" cy="6741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Grow a Poem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/>
          <p:nvPr/>
        </p:nvSpPr>
        <p:spPr>
          <a:xfrm>
            <a:off x="5074064" y="5189500"/>
            <a:ext cx="712200" cy="732300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/>
          <p:nvPr/>
        </p:nvSpPr>
        <p:spPr>
          <a:xfrm>
            <a:off x="5185804" y="5282218"/>
            <a:ext cx="488700" cy="507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5184725" y="5365848"/>
            <a:ext cx="477600" cy="50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sz="1500"/>
          </a:p>
        </p:txBody>
      </p:sp>
      <p:sp>
        <p:nvSpPr>
          <p:cNvPr id="89" name="Google Shape;89;p13"/>
          <p:cNvSpPr txBox="1"/>
          <p:nvPr/>
        </p:nvSpPr>
        <p:spPr>
          <a:xfrm>
            <a:off x="5184764" y="5332684"/>
            <a:ext cx="472200" cy="19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</a:t>
            </a:r>
            <a:endParaRPr sz="1500"/>
          </a:p>
        </p:txBody>
      </p:sp>
      <p:cxnSp>
        <p:nvCxnSpPr>
          <p:cNvPr id="90" name="Google Shape;90;p13"/>
          <p:cNvCxnSpPr/>
          <p:nvPr/>
        </p:nvCxnSpPr>
        <p:spPr>
          <a:xfrm rot="10800000">
            <a:off x="3069950" y="9264825"/>
            <a:ext cx="52500" cy="1953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91" name="Google Shape;91;p13"/>
          <p:cNvSpPr txBox="1"/>
          <p:nvPr/>
        </p:nvSpPr>
        <p:spPr>
          <a:xfrm>
            <a:off x="1549075" y="9342500"/>
            <a:ext cx="1051200" cy="47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9150" lIns="98300" spcFirstLastPara="1" rIns="98300" wrap="square" tIns="49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different writers’ methods be used to create engaging and technically accurate writing?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2" name="Google Shape;92;p13"/>
          <p:cNvCxnSpPr/>
          <p:nvPr/>
        </p:nvCxnSpPr>
        <p:spPr>
          <a:xfrm rot="10800000">
            <a:off x="1505925" y="9130700"/>
            <a:ext cx="65700" cy="2562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93" name="Google Shape;93;p13"/>
          <p:cNvSpPr txBox="1"/>
          <p:nvPr/>
        </p:nvSpPr>
        <p:spPr>
          <a:xfrm>
            <a:off x="15175" y="8776525"/>
            <a:ext cx="988200" cy="46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9150" lIns="98300" spcFirstLastPara="1" rIns="98300" wrap="square" tIns="49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a range of writers’ methods be built on and developed to form a well structured creative narrative? 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4" name="Google Shape;94;p13"/>
          <p:cNvCxnSpPr/>
          <p:nvPr/>
        </p:nvCxnSpPr>
        <p:spPr>
          <a:xfrm flipH="1" rot="10800000">
            <a:off x="414350" y="8545775"/>
            <a:ext cx="585300" cy="2601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95" name="Google Shape;95;p13"/>
          <p:cNvSpPr txBox="1"/>
          <p:nvPr/>
        </p:nvSpPr>
        <p:spPr>
          <a:xfrm>
            <a:off x="1787757" y="6987742"/>
            <a:ext cx="873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4985000" y="4283675"/>
            <a:ext cx="1137300" cy="5973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rgbClr val="FF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5136350" y="4384525"/>
            <a:ext cx="988200" cy="41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 Name is Leon</a:t>
            </a:r>
            <a:endParaRPr b="1"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Reading and creative writing</a:t>
            </a:r>
            <a:endParaRPr b="1"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/>
          <p:nvPr/>
        </p:nvSpPr>
        <p:spPr>
          <a:xfrm>
            <a:off x="2049754" y="4007277"/>
            <a:ext cx="723900" cy="7203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rgbClr val="FF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1981651" y="4221900"/>
            <a:ext cx="873300" cy="3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9150" lIns="98300" spcFirstLastPara="1" rIns="98300" wrap="square" tIns="49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 Inspector</a:t>
            </a:r>
            <a:endParaRPr b="1"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Calls</a:t>
            </a:r>
            <a:endParaRPr b="1"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3"/>
          <p:cNvSpPr/>
          <p:nvPr/>
        </p:nvSpPr>
        <p:spPr>
          <a:xfrm>
            <a:off x="2468967" y="2676703"/>
            <a:ext cx="723900" cy="7203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3"/>
          <p:cNvSpPr/>
          <p:nvPr/>
        </p:nvSpPr>
        <p:spPr>
          <a:xfrm>
            <a:off x="545430" y="1441384"/>
            <a:ext cx="723900" cy="7203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2" name="Google Shape;102;p13"/>
          <p:cNvCxnSpPr/>
          <p:nvPr/>
        </p:nvCxnSpPr>
        <p:spPr>
          <a:xfrm>
            <a:off x="604025" y="5350425"/>
            <a:ext cx="268200" cy="3003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pic>
        <p:nvPicPr>
          <p:cNvPr id="103" name="Google Shape;103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25524" y="9169431"/>
            <a:ext cx="723900" cy="6477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6850" y="4237775"/>
            <a:ext cx="540600" cy="5541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5" name="Google Shape;105;p13"/>
          <p:cNvCxnSpPr/>
          <p:nvPr/>
        </p:nvCxnSpPr>
        <p:spPr>
          <a:xfrm>
            <a:off x="2777514" y="5332393"/>
            <a:ext cx="7500" cy="2466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06" name="Google Shape;106;p13"/>
          <p:cNvCxnSpPr>
            <a:endCxn id="107" idx="2"/>
          </p:cNvCxnSpPr>
          <p:nvPr/>
        </p:nvCxnSpPr>
        <p:spPr>
          <a:xfrm>
            <a:off x="1749700" y="7340775"/>
            <a:ext cx="131400" cy="1716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07" name="Google Shape;107;p13"/>
          <p:cNvSpPr txBox="1"/>
          <p:nvPr/>
        </p:nvSpPr>
        <p:spPr>
          <a:xfrm>
            <a:off x="1255300" y="7019775"/>
            <a:ext cx="12516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9150" lIns="98300" spcFirstLastPara="1" rIns="98300" wrap="square" tIns="49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does Dickens use different methods to create engaging characters?</a:t>
            </a: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sz="600"/>
          </a:p>
        </p:txBody>
      </p:sp>
      <p:sp>
        <p:nvSpPr>
          <p:cNvPr id="108" name="Google Shape;108;p13"/>
          <p:cNvSpPr txBox="1"/>
          <p:nvPr/>
        </p:nvSpPr>
        <p:spPr>
          <a:xfrm>
            <a:off x="3091225" y="7123388"/>
            <a:ext cx="1095900" cy="2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9150" lIns="98300" spcFirstLastPara="1" rIns="98300" wrap="square" tIns="49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does Shakespeare present ideas about love?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9" name="Google Shape;109;p13"/>
          <p:cNvCxnSpPr/>
          <p:nvPr/>
        </p:nvCxnSpPr>
        <p:spPr>
          <a:xfrm flipH="1">
            <a:off x="3792788" y="7345575"/>
            <a:ext cx="24000" cy="1512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10" name="Google Shape;110;p13"/>
          <p:cNvCxnSpPr/>
          <p:nvPr/>
        </p:nvCxnSpPr>
        <p:spPr>
          <a:xfrm>
            <a:off x="4629150" y="6210300"/>
            <a:ext cx="9300" cy="3978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11" name="Google Shape;111;p13"/>
          <p:cNvCxnSpPr/>
          <p:nvPr/>
        </p:nvCxnSpPr>
        <p:spPr>
          <a:xfrm flipH="1">
            <a:off x="4692600" y="5133975"/>
            <a:ext cx="69900" cy="2412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12" name="Google Shape;112;p13"/>
          <p:cNvCxnSpPr>
            <a:stCxn id="113" idx="2"/>
          </p:cNvCxnSpPr>
          <p:nvPr/>
        </p:nvCxnSpPr>
        <p:spPr>
          <a:xfrm flipH="1">
            <a:off x="3245677" y="6289213"/>
            <a:ext cx="114900" cy="3180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14" name="Google Shape;114;p13"/>
          <p:cNvCxnSpPr/>
          <p:nvPr/>
        </p:nvCxnSpPr>
        <p:spPr>
          <a:xfrm flipH="1" rot="10800000">
            <a:off x="390525" y="6545225"/>
            <a:ext cx="444900" cy="1461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15" name="Google Shape;115;p13"/>
          <p:cNvSpPr/>
          <p:nvPr/>
        </p:nvSpPr>
        <p:spPr>
          <a:xfrm>
            <a:off x="647777" y="1575700"/>
            <a:ext cx="540600" cy="46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 </a:t>
            </a:r>
            <a:endParaRPr sz="15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GCSE</a:t>
            </a:r>
            <a:endParaRPr sz="15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EXAMS</a:t>
            </a:r>
            <a:endParaRPr b="1"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6" name="Google Shape;116;p13"/>
          <p:cNvCxnSpPr/>
          <p:nvPr/>
        </p:nvCxnSpPr>
        <p:spPr>
          <a:xfrm>
            <a:off x="364525" y="2612000"/>
            <a:ext cx="42300" cy="2241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17" name="Google Shape;117;p13"/>
          <p:cNvCxnSpPr>
            <a:stCxn id="118" idx="1"/>
            <a:endCxn id="119" idx="0"/>
          </p:cNvCxnSpPr>
          <p:nvPr/>
        </p:nvCxnSpPr>
        <p:spPr>
          <a:xfrm flipH="1">
            <a:off x="4007475" y="3744490"/>
            <a:ext cx="319500" cy="2772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20" name="Google Shape;120;p13"/>
          <p:cNvCxnSpPr/>
          <p:nvPr/>
        </p:nvCxnSpPr>
        <p:spPr>
          <a:xfrm>
            <a:off x="2477075" y="5123075"/>
            <a:ext cx="37500" cy="3063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21" name="Google Shape;121;p13"/>
          <p:cNvCxnSpPr/>
          <p:nvPr/>
        </p:nvCxnSpPr>
        <p:spPr>
          <a:xfrm>
            <a:off x="4992252" y="7599980"/>
            <a:ext cx="7200" cy="2460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22" name="Google Shape;122;p13"/>
          <p:cNvCxnSpPr>
            <a:stCxn id="123" idx="2"/>
          </p:cNvCxnSpPr>
          <p:nvPr/>
        </p:nvCxnSpPr>
        <p:spPr>
          <a:xfrm flipH="1">
            <a:off x="2759075" y="3989932"/>
            <a:ext cx="75900" cy="3405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24" name="Google Shape;124;p13"/>
          <p:cNvSpPr/>
          <p:nvPr/>
        </p:nvSpPr>
        <p:spPr>
          <a:xfrm rot="-5400000">
            <a:off x="212350" y="3123257"/>
            <a:ext cx="1578900" cy="1221300"/>
          </a:xfrm>
          <a:prstGeom prst="blockArc">
            <a:avLst>
              <a:gd fmla="val 16302668" name="adj1"/>
              <a:gd fmla="val 98132" name="adj2"/>
              <a:gd fmla="val 27655" name="adj3"/>
            </a:avLst>
          </a:prstGeom>
          <a:solidFill>
            <a:srgbClr val="F4B081"/>
          </a:solidFill>
          <a:ln>
            <a:noFill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5" name="Google Shape;125;p13"/>
          <p:cNvGrpSpPr/>
          <p:nvPr/>
        </p:nvGrpSpPr>
        <p:grpSpPr>
          <a:xfrm>
            <a:off x="76838" y="3396185"/>
            <a:ext cx="951600" cy="764247"/>
            <a:chOff x="-4669737" y="3478702"/>
            <a:chExt cx="951600" cy="764552"/>
          </a:xfrm>
        </p:grpSpPr>
        <p:sp>
          <p:nvSpPr>
            <p:cNvPr id="126" name="Google Shape;126;p13"/>
            <p:cNvSpPr/>
            <p:nvPr/>
          </p:nvSpPr>
          <p:spPr>
            <a:xfrm>
              <a:off x="-4561161" y="3478702"/>
              <a:ext cx="734400" cy="7329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9150" lIns="98300" spcFirstLastPara="1" rIns="98300" wrap="square" tIns="4915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13"/>
            <p:cNvSpPr/>
            <p:nvPr/>
          </p:nvSpPr>
          <p:spPr>
            <a:xfrm>
              <a:off x="-4507625" y="3539350"/>
              <a:ext cx="619200" cy="6174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8300" lIns="98300" spcFirstLastPara="1" rIns="98300" wrap="square" tIns="983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13"/>
            <p:cNvSpPr txBox="1"/>
            <p:nvPr/>
          </p:nvSpPr>
          <p:spPr>
            <a:xfrm>
              <a:off x="-4669737" y="3736254"/>
              <a:ext cx="951600" cy="50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9150" lIns="98300" spcFirstLastPara="1" rIns="98300" wrap="square" tIns="4915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5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 </a:t>
              </a:r>
              <a:r>
                <a:rPr b="1" lang="en" sz="15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GCSE </a:t>
              </a:r>
              <a:endParaRPr b="1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13"/>
            <p:cNvSpPr txBox="1"/>
            <p:nvPr/>
          </p:nvSpPr>
          <p:spPr>
            <a:xfrm>
              <a:off x="-4521396" y="3559681"/>
              <a:ext cx="654900" cy="19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9150" lIns="98300" spcFirstLastPara="1" rIns="98300" wrap="square" tIns="4915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YEAR 10</a:t>
              </a:r>
              <a:endParaRPr b="1" sz="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b="1" sz="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0" name="Google Shape;130;p13"/>
          <p:cNvSpPr/>
          <p:nvPr/>
        </p:nvSpPr>
        <p:spPr>
          <a:xfrm>
            <a:off x="3967900" y="8511525"/>
            <a:ext cx="734400" cy="6678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rgbClr val="FFC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writing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3"/>
          <p:cNvSpPr/>
          <p:nvPr/>
        </p:nvSpPr>
        <p:spPr>
          <a:xfrm>
            <a:off x="2602013" y="8549600"/>
            <a:ext cx="749700" cy="6678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rgbClr val="FFC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3"/>
          <p:cNvSpPr/>
          <p:nvPr/>
        </p:nvSpPr>
        <p:spPr>
          <a:xfrm>
            <a:off x="4598675" y="7594563"/>
            <a:ext cx="682200" cy="5541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rgbClr val="FFC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Crime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3"/>
          <p:cNvSpPr/>
          <p:nvPr/>
        </p:nvSpPr>
        <p:spPr>
          <a:xfrm>
            <a:off x="2424229" y="6346175"/>
            <a:ext cx="723900" cy="7203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Class Novel</a:t>
            </a:r>
            <a:endParaRPr b="1"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3"/>
          <p:cNvSpPr/>
          <p:nvPr/>
        </p:nvSpPr>
        <p:spPr>
          <a:xfrm>
            <a:off x="970850" y="5209875"/>
            <a:ext cx="1006500" cy="7203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Disappearance</a:t>
            </a:r>
            <a:endParaRPr b="1"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Non-Fiction</a:t>
            </a:r>
            <a:endParaRPr b="1"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3"/>
          <p:cNvSpPr/>
          <p:nvPr/>
        </p:nvSpPr>
        <p:spPr>
          <a:xfrm>
            <a:off x="3933400" y="5185013"/>
            <a:ext cx="777900" cy="7203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Classical Stories: myths, legends, fables</a:t>
            </a:r>
            <a:endParaRPr b="1"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3"/>
          <p:cNvSpPr/>
          <p:nvPr/>
        </p:nvSpPr>
        <p:spPr>
          <a:xfrm>
            <a:off x="2562438" y="5188975"/>
            <a:ext cx="851700" cy="7203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Romeo and Juliet</a:t>
            </a:r>
            <a:endParaRPr b="1"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3"/>
          <p:cNvSpPr/>
          <p:nvPr/>
        </p:nvSpPr>
        <p:spPr>
          <a:xfrm>
            <a:off x="1549575" y="7602848"/>
            <a:ext cx="786300" cy="5652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rgbClr val="FFC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Dickens</a:t>
            </a:r>
            <a:endParaRPr b="1"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3"/>
          <p:cNvSpPr txBox="1"/>
          <p:nvPr/>
        </p:nvSpPr>
        <p:spPr>
          <a:xfrm>
            <a:off x="3225" y="5006100"/>
            <a:ext cx="1221300" cy="2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9150" lIns="98300" spcFirstLastPara="1" rIns="98300" wrap="square" tIns="49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we learn from non-fiction writing to create engaging non-fiction articles?</a:t>
            </a:r>
            <a:endParaRPr b="1" sz="600"/>
          </a:p>
        </p:txBody>
      </p:sp>
      <p:sp>
        <p:nvSpPr>
          <p:cNvPr id="113" name="Google Shape;113;p13"/>
          <p:cNvSpPr txBox="1"/>
          <p:nvPr/>
        </p:nvSpPr>
        <p:spPr>
          <a:xfrm>
            <a:off x="2877727" y="5921413"/>
            <a:ext cx="965700" cy="36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9150" lIns="98300" spcFirstLastPara="1" rIns="98300" wrap="square" tIns="49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 writers use different methods to present their ideas?</a:t>
            </a:r>
            <a:endParaRPr b="1" sz="600"/>
          </a:p>
        </p:txBody>
      </p:sp>
      <p:sp>
        <p:nvSpPr>
          <p:cNvPr id="139" name="Google Shape;139;p13"/>
          <p:cNvSpPr txBox="1"/>
          <p:nvPr/>
        </p:nvSpPr>
        <p:spPr>
          <a:xfrm>
            <a:off x="4074075" y="5926725"/>
            <a:ext cx="1216200" cy="37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9150" lIns="98300" spcFirstLastPara="1" rIns="98300" wrap="square" tIns="49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is gothic writing created and what are the codes and conventions?</a:t>
            </a:r>
            <a:endParaRPr b="1" sz="600"/>
          </a:p>
        </p:txBody>
      </p:sp>
      <p:sp>
        <p:nvSpPr>
          <p:cNvPr id="140" name="Google Shape;140;p13"/>
          <p:cNvSpPr txBox="1"/>
          <p:nvPr/>
        </p:nvSpPr>
        <p:spPr>
          <a:xfrm>
            <a:off x="33675" y="6674913"/>
            <a:ext cx="936600" cy="64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9150" lIns="98300" spcFirstLastPara="1" rIns="98300" wrap="square" tIns="49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 poets present ideas and experiences of identity?</a:t>
            </a:r>
            <a:endParaRPr b="1" sz="600"/>
          </a:p>
        </p:txBody>
      </p:sp>
      <p:sp>
        <p:nvSpPr>
          <p:cNvPr id="141" name="Google Shape;141;p13"/>
          <p:cNvSpPr txBox="1"/>
          <p:nvPr/>
        </p:nvSpPr>
        <p:spPr>
          <a:xfrm>
            <a:off x="3941400" y="4768088"/>
            <a:ext cx="1384800" cy="3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9150" lIns="98300" spcFirstLastPara="1" rIns="98300" wrap="square" tIns="49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we learn to write creatively from mythology?How do classical stories link with modern ideas and texts?</a:t>
            </a:r>
            <a:endParaRPr b="1" sz="600"/>
          </a:p>
        </p:txBody>
      </p:sp>
      <p:sp>
        <p:nvSpPr>
          <p:cNvPr id="142" name="Google Shape;142;p13"/>
          <p:cNvSpPr txBox="1"/>
          <p:nvPr/>
        </p:nvSpPr>
        <p:spPr>
          <a:xfrm>
            <a:off x="2075963" y="4786675"/>
            <a:ext cx="1410600" cy="47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9150" lIns="98300" spcFirstLastPara="1" rIns="98300" wrap="square" tIns="49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does Shakespeare present ideas about the </a:t>
            </a: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world</a:t>
            </a: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through characters and situations?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3"/>
          <p:cNvSpPr/>
          <p:nvPr/>
        </p:nvSpPr>
        <p:spPr>
          <a:xfrm>
            <a:off x="3605024" y="4021688"/>
            <a:ext cx="805200" cy="7203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rgbClr val="FF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Science Fiction and Non-Fiction</a:t>
            </a:r>
            <a:endParaRPr b="1"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3"/>
          <p:cNvSpPr/>
          <p:nvPr/>
        </p:nvSpPr>
        <p:spPr>
          <a:xfrm>
            <a:off x="984770" y="4071953"/>
            <a:ext cx="723900" cy="7203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rgbClr val="FF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3"/>
          <p:cNvSpPr txBox="1"/>
          <p:nvPr/>
        </p:nvSpPr>
        <p:spPr>
          <a:xfrm>
            <a:off x="929050" y="4200225"/>
            <a:ext cx="809100" cy="41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War </a:t>
            </a:r>
            <a:endParaRPr b="1"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Poetry</a:t>
            </a:r>
            <a:endParaRPr b="1" sz="600"/>
          </a:p>
        </p:txBody>
      </p:sp>
      <p:sp>
        <p:nvSpPr>
          <p:cNvPr id="145" name="Google Shape;145;p13"/>
          <p:cNvSpPr txBox="1"/>
          <p:nvPr/>
        </p:nvSpPr>
        <p:spPr>
          <a:xfrm>
            <a:off x="1145925" y="3444950"/>
            <a:ext cx="9096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 poets convey experiences of war and how can we do the same?</a:t>
            </a:r>
            <a:endParaRPr b="1" sz="600"/>
          </a:p>
        </p:txBody>
      </p:sp>
      <p:sp>
        <p:nvSpPr>
          <p:cNvPr id="123" name="Google Shape;123;p13"/>
          <p:cNvSpPr txBox="1"/>
          <p:nvPr/>
        </p:nvSpPr>
        <p:spPr>
          <a:xfrm>
            <a:off x="2309375" y="3561232"/>
            <a:ext cx="1051200" cy="4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has Priestley written this play and what does he want us to learn from it?</a:t>
            </a:r>
            <a:endParaRPr b="1" sz="600"/>
          </a:p>
        </p:txBody>
      </p:sp>
      <p:cxnSp>
        <p:nvCxnSpPr>
          <p:cNvPr id="146" name="Google Shape;146;p13"/>
          <p:cNvCxnSpPr/>
          <p:nvPr/>
        </p:nvCxnSpPr>
        <p:spPr>
          <a:xfrm>
            <a:off x="1308288" y="3928263"/>
            <a:ext cx="152100" cy="3903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18" name="Google Shape;118;p13"/>
          <p:cNvSpPr txBox="1"/>
          <p:nvPr/>
        </p:nvSpPr>
        <p:spPr>
          <a:xfrm>
            <a:off x="4326975" y="3493390"/>
            <a:ext cx="1137300" cy="5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 writers’ use different methods to show experiences by  informing, </a:t>
            </a: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entertaining </a:t>
            </a: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engaging ?</a:t>
            </a:r>
            <a:endParaRPr b="1" sz="600"/>
          </a:p>
        </p:txBody>
      </p:sp>
      <p:sp>
        <p:nvSpPr>
          <p:cNvPr id="147" name="Google Shape;147;p13"/>
          <p:cNvSpPr/>
          <p:nvPr/>
        </p:nvSpPr>
        <p:spPr>
          <a:xfrm>
            <a:off x="2478920" y="2887801"/>
            <a:ext cx="722700" cy="33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9150" lIns="98300" spcFirstLastPara="1" rIns="98300" wrap="square" tIns="49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Christmas Carol</a:t>
            </a:r>
            <a:endParaRPr b="1"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3"/>
          <p:cNvSpPr/>
          <p:nvPr/>
        </p:nvSpPr>
        <p:spPr>
          <a:xfrm>
            <a:off x="3437813" y="2661986"/>
            <a:ext cx="682200" cy="6408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Macbeth</a:t>
            </a:r>
            <a:endParaRPr b="1"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MOCK</a:t>
            </a:r>
            <a:endParaRPr b="1"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3"/>
          <p:cNvSpPr/>
          <p:nvPr/>
        </p:nvSpPr>
        <p:spPr>
          <a:xfrm>
            <a:off x="390525" y="2668625"/>
            <a:ext cx="786300" cy="7203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Language paper 1 skills</a:t>
            </a:r>
            <a:endParaRPr b="1"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3"/>
          <p:cNvSpPr txBox="1"/>
          <p:nvPr/>
        </p:nvSpPr>
        <p:spPr>
          <a:xfrm>
            <a:off x="6097800" y="4635575"/>
            <a:ext cx="734400" cy="96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are our experiences different depending on who we are and how is this shown in Literature?</a:t>
            </a:r>
            <a:endParaRPr b="1" sz="600"/>
          </a:p>
        </p:txBody>
      </p:sp>
      <p:cxnSp>
        <p:nvCxnSpPr>
          <p:cNvPr id="151" name="Google Shape;151;p13"/>
          <p:cNvCxnSpPr/>
          <p:nvPr/>
        </p:nvCxnSpPr>
        <p:spPr>
          <a:xfrm rot="10800000">
            <a:off x="6016950" y="4706313"/>
            <a:ext cx="179100" cy="1695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52" name="Google Shape;152;p13"/>
          <p:cNvCxnSpPr/>
          <p:nvPr/>
        </p:nvCxnSpPr>
        <p:spPr>
          <a:xfrm>
            <a:off x="1654950" y="2551050"/>
            <a:ext cx="5100" cy="3084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53" name="Google Shape;153;p13"/>
          <p:cNvSpPr txBox="1"/>
          <p:nvPr/>
        </p:nvSpPr>
        <p:spPr>
          <a:xfrm>
            <a:off x="1948179" y="-6225"/>
            <a:ext cx="4755900" cy="35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latin typeface="Syncopate"/>
                <a:ea typeface="Syncopate"/>
                <a:cs typeface="Syncopate"/>
                <a:sym typeface="Syncopate"/>
              </a:rPr>
              <a:t>ENGLISH 2024-5</a:t>
            </a:r>
            <a:endParaRPr sz="3700">
              <a:latin typeface="Syncopate"/>
              <a:ea typeface="Syncopate"/>
              <a:cs typeface="Syncopate"/>
              <a:sym typeface="Syncopate"/>
            </a:endParaRPr>
          </a:p>
        </p:txBody>
      </p:sp>
      <p:sp>
        <p:nvSpPr>
          <p:cNvPr id="154" name="Google Shape;154;p13"/>
          <p:cNvSpPr txBox="1"/>
          <p:nvPr/>
        </p:nvSpPr>
        <p:spPr>
          <a:xfrm>
            <a:off x="2064063" y="2227202"/>
            <a:ext cx="1246200" cy="39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did Dickens write A Christmas Carol and what does he want us to learn from it?</a:t>
            </a:r>
            <a:endParaRPr b="1" sz="600"/>
          </a:p>
        </p:txBody>
      </p:sp>
      <p:sp>
        <p:nvSpPr>
          <p:cNvPr id="155" name="Google Shape;155;p13"/>
          <p:cNvSpPr txBox="1"/>
          <p:nvPr/>
        </p:nvSpPr>
        <p:spPr>
          <a:xfrm>
            <a:off x="11625" y="2065150"/>
            <a:ext cx="936600" cy="59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 writers create immersive and believable characters and situations? How can we do the same?</a:t>
            </a:r>
            <a:endParaRPr b="1" sz="600"/>
          </a:p>
        </p:txBody>
      </p:sp>
      <p:sp>
        <p:nvSpPr>
          <p:cNvPr id="156" name="Google Shape;156;p13"/>
          <p:cNvSpPr txBox="1"/>
          <p:nvPr/>
        </p:nvSpPr>
        <p:spPr>
          <a:xfrm>
            <a:off x="3367088" y="2172238"/>
            <a:ext cx="988200" cy="4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Did Shakespeare write this play and what are the ideas inside it?</a:t>
            </a:r>
            <a:endParaRPr b="1" sz="600"/>
          </a:p>
        </p:txBody>
      </p:sp>
      <p:cxnSp>
        <p:nvCxnSpPr>
          <p:cNvPr id="157" name="Google Shape;157;p13"/>
          <p:cNvCxnSpPr/>
          <p:nvPr/>
        </p:nvCxnSpPr>
        <p:spPr>
          <a:xfrm>
            <a:off x="2366763" y="2606750"/>
            <a:ext cx="94200" cy="3615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58" name="Google Shape;158;p13"/>
          <p:cNvCxnSpPr/>
          <p:nvPr/>
        </p:nvCxnSpPr>
        <p:spPr>
          <a:xfrm flipH="1">
            <a:off x="4123400" y="2557475"/>
            <a:ext cx="5700" cy="1974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59" name="Google Shape;159;p13"/>
          <p:cNvSpPr/>
          <p:nvPr/>
        </p:nvSpPr>
        <p:spPr>
          <a:xfrm>
            <a:off x="970275" y="8439250"/>
            <a:ext cx="809100" cy="6678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rgbClr val="FFC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Creative Writing Quest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3"/>
          <p:cNvSpPr txBox="1"/>
          <p:nvPr/>
        </p:nvSpPr>
        <p:spPr>
          <a:xfrm>
            <a:off x="2615148" y="8763250"/>
            <a:ext cx="786300" cy="2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Class Novel</a:t>
            </a:r>
            <a:endParaRPr b="1" sz="600"/>
          </a:p>
        </p:txBody>
      </p:sp>
      <p:pic>
        <p:nvPicPr>
          <p:cNvPr id="161" name="Google Shape;161;p13"/>
          <p:cNvPicPr preferRelativeResize="0"/>
          <p:nvPr/>
        </p:nvPicPr>
        <p:blipFill rotWithShape="1">
          <a:blip r:embed="rId6">
            <a:alphaModFix/>
          </a:blip>
          <a:srcRect b="-550072" l="960473" r="-1004731" t="505813"/>
          <a:stretch/>
        </p:blipFill>
        <p:spPr>
          <a:xfrm>
            <a:off x="6028350" y="7550825"/>
            <a:ext cx="734400" cy="73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13"/>
          <p:cNvPicPr preferRelativeResize="0"/>
          <p:nvPr/>
        </p:nvPicPr>
        <p:blipFill rotWithShape="1">
          <a:blip r:embed="rId6">
            <a:alphaModFix/>
          </a:blip>
          <a:srcRect b="0" l="-18150" r="18149" t="0"/>
          <a:stretch/>
        </p:blipFill>
        <p:spPr>
          <a:xfrm>
            <a:off x="5674525" y="627278"/>
            <a:ext cx="472201" cy="378296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13"/>
          <p:cNvSpPr txBox="1"/>
          <p:nvPr/>
        </p:nvSpPr>
        <p:spPr>
          <a:xfrm>
            <a:off x="1209675" y="1457325"/>
            <a:ext cx="294300" cy="115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3"/>
          <p:cNvSpPr txBox="1"/>
          <p:nvPr/>
        </p:nvSpPr>
        <p:spPr>
          <a:xfrm>
            <a:off x="-4100" y="6193550"/>
            <a:ext cx="369600" cy="218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3"/>
          <p:cNvSpPr txBox="1"/>
          <p:nvPr/>
        </p:nvSpPr>
        <p:spPr>
          <a:xfrm>
            <a:off x="5388250" y="6257650"/>
            <a:ext cx="369600" cy="115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3"/>
          <p:cNvSpPr txBox="1"/>
          <p:nvPr/>
        </p:nvSpPr>
        <p:spPr>
          <a:xfrm>
            <a:off x="3949350" y="8635825"/>
            <a:ext cx="777900" cy="1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Autobiographical </a:t>
            </a:r>
            <a:endParaRPr/>
          </a:p>
        </p:txBody>
      </p:sp>
      <p:sp>
        <p:nvSpPr>
          <p:cNvPr id="167" name="Google Shape;167;p13"/>
          <p:cNvSpPr txBox="1"/>
          <p:nvPr/>
        </p:nvSpPr>
        <p:spPr>
          <a:xfrm>
            <a:off x="1219200" y="9747250"/>
            <a:ext cx="315000" cy="115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3"/>
          <p:cNvSpPr txBox="1"/>
          <p:nvPr/>
        </p:nvSpPr>
        <p:spPr>
          <a:xfrm>
            <a:off x="2571750" y="1390650"/>
            <a:ext cx="184200" cy="47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3"/>
          <p:cNvSpPr txBox="1"/>
          <p:nvPr/>
        </p:nvSpPr>
        <p:spPr>
          <a:xfrm>
            <a:off x="5959700" y="4491275"/>
            <a:ext cx="70800" cy="47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3"/>
          <p:cNvSpPr/>
          <p:nvPr/>
        </p:nvSpPr>
        <p:spPr>
          <a:xfrm>
            <a:off x="5704950" y="2458125"/>
            <a:ext cx="909600" cy="6282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Spoken language Endorsement</a:t>
            </a:r>
            <a:endParaRPr b="1"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1" name="Google Shape;171;p13"/>
          <p:cNvCxnSpPr/>
          <p:nvPr/>
        </p:nvCxnSpPr>
        <p:spPr>
          <a:xfrm rot="10800000">
            <a:off x="6435275" y="3003475"/>
            <a:ext cx="293400" cy="2031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72" name="Google Shape;172;p13"/>
          <p:cNvSpPr txBox="1"/>
          <p:nvPr/>
        </p:nvSpPr>
        <p:spPr>
          <a:xfrm>
            <a:off x="6183950" y="3080275"/>
            <a:ext cx="712200" cy="59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latin typeface="Calibri"/>
                <a:ea typeface="Calibri"/>
                <a:cs typeface="Calibri"/>
                <a:sym typeface="Calibri"/>
              </a:rPr>
              <a:t>How can I develop the life skill of effective public speaking?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3" name="Google Shape;173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702300" y="8340900"/>
            <a:ext cx="283500" cy="28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184375" y="7541700"/>
            <a:ext cx="283500" cy="28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923776" y="7209025"/>
            <a:ext cx="283500" cy="28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720750" y="7128463"/>
            <a:ext cx="349199" cy="349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443850" y="5933350"/>
            <a:ext cx="283500" cy="28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1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582000" y="6201338"/>
            <a:ext cx="315000" cy="31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1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3991200" y="6281088"/>
            <a:ext cx="245700" cy="245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13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845950" y="4761988"/>
            <a:ext cx="229500" cy="22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13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6178325" y="4185225"/>
            <a:ext cx="349201" cy="34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13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60400" y="2664304"/>
            <a:ext cx="240600" cy="24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13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249425" y="1457325"/>
            <a:ext cx="245700" cy="2457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13"/>
          <p:cNvSpPr txBox="1"/>
          <p:nvPr/>
        </p:nvSpPr>
        <p:spPr>
          <a:xfrm>
            <a:off x="3933400" y="9286875"/>
            <a:ext cx="873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I use language to engage my reader?</a:t>
            </a:r>
            <a:endParaRPr/>
          </a:p>
        </p:txBody>
      </p:sp>
      <p:cxnSp>
        <p:nvCxnSpPr>
          <p:cNvPr id="185" name="Google Shape;185;p13"/>
          <p:cNvCxnSpPr>
            <a:endCxn id="130" idx="4"/>
          </p:cNvCxnSpPr>
          <p:nvPr/>
        </p:nvCxnSpPr>
        <p:spPr>
          <a:xfrm flipH="1" rot="10800000">
            <a:off x="4214800" y="9179325"/>
            <a:ext cx="120300" cy="1980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86" name="Google Shape;186;p13"/>
          <p:cNvSpPr/>
          <p:nvPr/>
        </p:nvSpPr>
        <p:spPr>
          <a:xfrm>
            <a:off x="3126175" y="7425288"/>
            <a:ext cx="682200" cy="5541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rgbClr val="FFC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Much Ado About Nothing</a:t>
            </a:r>
            <a:endParaRPr b="1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13"/>
          <p:cNvSpPr txBox="1"/>
          <p:nvPr/>
        </p:nvSpPr>
        <p:spPr>
          <a:xfrm>
            <a:off x="4419050" y="7127050"/>
            <a:ext cx="1205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we use methods  studied in classic crime stories to develop our own writing?</a:t>
            </a: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cxnSp>
        <p:nvCxnSpPr>
          <p:cNvPr id="188" name="Google Shape;188;p13"/>
          <p:cNvCxnSpPr/>
          <p:nvPr/>
        </p:nvCxnSpPr>
        <p:spPr>
          <a:xfrm flipH="1">
            <a:off x="4539625" y="7496775"/>
            <a:ext cx="24000" cy="1512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89" name="Google Shape;189;p13"/>
          <p:cNvSpPr/>
          <p:nvPr/>
        </p:nvSpPr>
        <p:spPr>
          <a:xfrm>
            <a:off x="1627656" y="2674819"/>
            <a:ext cx="723900" cy="7203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13"/>
          <p:cNvSpPr/>
          <p:nvPr/>
        </p:nvSpPr>
        <p:spPr>
          <a:xfrm>
            <a:off x="1628270" y="2865763"/>
            <a:ext cx="722700" cy="33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9150" lIns="98300" spcFirstLastPara="1" rIns="98300" wrap="square" tIns="49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Power and Conflict Poetry</a:t>
            </a:r>
            <a:endParaRPr b="1"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13"/>
          <p:cNvSpPr/>
          <p:nvPr/>
        </p:nvSpPr>
        <p:spPr>
          <a:xfrm>
            <a:off x="4188025" y="2682600"/>
            <a:ext cx="749700" cy="6741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Lg P1 Mock  and revision skills</a:t>
            </a:r>
            <a:endParaRPr b="1"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13"/>
          <p:cNvSpPr/>
          <p:nvPr/>
        </p:nvSpPr>
        <p:spPr>
          <a:xfrm>
            <a:off x="4992800" y="2766975"/>
            <a:ext cx="734400" cy="6282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Revision of Literature &amp; Language</a:t>
            </a:r>
            <a:endParaRPr b="1"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13"/>
          <p:cNvSpPr txBox="1"/>
          <p:nvPr/>
        </p:nvSpPr>
        <p:spPr>
          <a:xfrm>
            <a:off x="4894325" y="2132375"/>
            <a:ext cx="786300" cy="5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I revise effectively to feel confident in my mocks and final exams? 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600"/>
          </a:p>
        </p:txBody>
      </p:sp>
      <p:cxnSp>
        <p:nvCxnSpPr>
          <p:cNvPr id="194" name="Google Shape;194;p13"/>
          <p:cNvCxnSpPr/>
          <p:nvPr/>
        </p:nvCxnSpPr>
        <p:spPr>
          <a:xfrm>
            <a:off x="5534025" y="2395550"/>
            <a:ext cx="47400" cy="3444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95" name="Google Shape;195;p13"/>
          <p:cNvSpPr txBox="1"/>
          <p:nvPr/>
        </p:nvSpPr>
        <p:spPr>
          <a:xfrm>
            <a:off x="4236900" y="2133400"/>
            <a:ext cx="749700" cy="47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 I prepare for exams and feel confident in my skills?</a:t>
            </a:r>
            <a:endParaRPr b="1" sz="600"/>
          </a:p>
        </p:txBody>
      </p:sp>
      <p:cxnSp>
        <p:nvCxnSpPr>
          <p:cNvPr id="196" name="Google Shape;196;p13"/>
          <p:cNvCxnSpPr/>
          <p:nvPr/>
        </p:nvCxnSpPr>
        <p:spPr>
          <a:xfrm flipH="1">
            <a:off x="4766725" y="2513900"/>
            <a:ext cx="5700" cy="1974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97" name="Google Shape;197;p13"/>
          <p:cNvSpPr txBox="1"/>
          <p:nvPr/>
        </p:nvSpPr>
        <p:spPr>
          <a:xfrm>
            <a:off x="2456763" y="3320475"/>
            <a:ext cx="369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81818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☎</a:t>
            </a:r>
            <a:endParaRPr sz="1000"/>
          </a:p>
        </p:txBody>
      </p:sp>
      <p:pic>
        <p:nvPicPr>
          <p:cNvPr id="198" name="Google Shape;198;p13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731448" y="7589371"/>
            <a:ext cx="268200" cy="268179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13"/>
          <p:cNvSpPr/>
          <p:nvPr/>
        </p:nvSpPr>
        <p:spPr>
          <a:xfrm>
            <a:off x="5455355" y="1526134"/>
            <a:ext cx="723900" cy="7203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11</a:t>
            </a:r>
            <a:endParaRPr b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13"/>
          <p:cNvSpPr txBox="1"/>
          <p:nvPr/>
        </p:nvSpPr>
        <p:spPr>
          <a:xfrm>
            <a:off x="5493450" y="1701625"/>
            <a:ext cx="647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GCSE</a:t>
            </a:r>
            <a:endParaRPr b="1" sz="1200"/>
          </a:p>
        </p:txBody>
      </p:sp>
      <p:sp>
        <p:nvSpPr>
          <p:cNvPr id="201" name="Google Shape;201;p13"/>
          <p:cNvSpPr/>
          <p:nvPr/>
        </p:nvSpPr>
        <p:spPr>
          <a:xfrm>
            <a:off x="3671513" y="1424225"/>
            <a:ext cx="734400" cy="7203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Lang&amp;Lit</a:t>
            </a:r>
            <a:endParaRPr sz="1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MOCK</a:t>
            </a:r>
            <a:endParaRPr b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13"/>
          <p:cNvSpPr/>
          <p:nvPr/>
        </p:nvSpPr>
        <p:spPr>
          <a:xfrm>
            <a:off x="1943075" y="1411125"/>
            <a:ext cx="873300" cy="7203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Lit &amp; Lang</a:t>
            </a:r>
            <a:endParaRPr sz="1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MOCK</a:t>
            </a:r>
            <a:endParaRPr b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13"/>
          <p:cNvSpPr/>
          <p:nvPr/>
        </p:nvSpPr>
        <p:spPr>
          <a:xfrm>
            <a:off x="1156300" y="1430125"/>
            <a:ext cx="951600" cy="7641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Revision of Literature and Language </a:t>
            </a:r>
            <a:endParaRPr b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13"/>
          <p:cNvSpPr/>
          <p:nvPr/>
        </p:nvSpPr>
        <p:spPr>
          <a:xfrm>
            <a:off x="2769075" y="1356950"/>
            <a:ext cx="951600" cy="7641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Revision of Literature </a:t>
            </a:r>
            <a:r>
              <a:rPr b="1"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b="1"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Language </a:t>
            </a:r>
            <a:endParaRPr b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13"/>
          <p:cNvSpPr/>
          <p:nvPr/>
        </p:nvSpPr>
        <p:spPr>
          <a:xfrm>
            <a:off x="4429537" y="1429600"/>
            <a:ext cx="951600" cy="7641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9150" lIns="98300" spcFirstLastPara="1" rIns="98300" wrap="square" tIns="491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Revision of Literature and Language </a:t>
            </a:r>
            <a:endParaRPr b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13"/>
          <p:cNvSpPr txBox="1"/>
          <p:nvPr/>
        </p:nvSpPr>
        <p:spPr>
          <a:xfrm>
            <a:off x="3510925" y="1962938"/>
            <a:ext cx="369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181818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♕</a:t>
            </a:r>
            <a:endParaRPr sz="800"/>
          </a:p>
        </p:txBody>
      </p:sp>
      <p:cxnSp>
        <p:nvCxnSpPr>
          <p:cNvPr id="207" name="Google Shape;207;p13"/>
          <p:cNvCxnSpPr/>
          <p:nvPr/>
        </p:nvCxnSpPr>
        <p:spPr>
          <a:xfrm flipH="1">
            <a:off x="4805800" y="1114713"/>
            <a:ext cx="76500" cy="3252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208" name="Google Shape;208;p13"/>
          <p:cNvSpPr txBox="1"/>
          <p:nvPr/>
        </p:nvSpPr>
        <p:spPr>
          <a:xfrm>
            <a:off x="4584900" y="647700"/>
            <a:ext cx="1095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" sz="600">
                <a:latin typeface="Calibri"/>
                <a:ea typeface="Calibri"/>
                <a:cs typeface="Calibri"/>
                <a:sym typeface="Calibri"/>
              </a:rPr>
              <a:t>ow can I revise effectively to feel confident in my mock and final exams? 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13"/>
          <p:cNvSpPr txBox="1"/>
          <p:nvPr/>
        </p:nvSpPr>
        <p:spPr>
          <a:xfrm>
            <a:off x="3542850" y="660975"/>
            <a:ext cx="909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I understand the content and can I apply the skills required?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0" name="Google Shape;210;p13"/>
          <p:cNvCxnSpPr/>
          <p:nvPr/>
        </p:nvCxnSpPr>
        <p:spPr>
          <a:xfrm>
            <a:off x="4105688" y="1078950"/>
            <a:ext cx="94200" cy="3615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11" name="Google Shape;211;p13"/>
          <p:cNvCxnSpPr/>
          <p:nvPr/>
        </p:nvCxnSpPr>
        <p:spPr>
          <a:xfrm>
            <a:off x="3087588" y="1112575"/>
            <a:ext cx="252300" cy="3342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212" name="Google Shape;212;p13"/>
          <p:cNvSpPr txBox="1"/>
          <p:nvPr/>
        </p:nvSpPr>
        <p:spPr>
          <a:xfrm>
            <a:off x="2484563" y="621200"/>
            <a:ext cx="1095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latin typeface="Calibri"/>
                <a:ea typeface="Calibri"/>
                <a:cs typeface="Calibri"/>
                <a:sym typeface="Calibri"/>
              </a:rPr>
              <a:t>How can I improve my grade using what I have learnt from my mocks?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13"/>
          <p:cNvSpPr txBox="1"/>
          <p:nvPr/>
        </p:nvSpPr>
        <p:spPr>
          <a:xfrm>
            <a:off x="1612038" y="611588"/>
            <a:ext cx="909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I understand the content and can I apply the skills required?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4" name="Google Shape;214;p13"/>
          <p:cNvCxnSpPr/>
          <p:nvPr/>
        </p:nvCxnSpPr>
        <p:spPr>
          <a:xfrm>
            <a:off x="2194938" y="997925"/>
            <a:ext cx="94200" cy="3615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pic>
        <p:nvPicPr>
          <p:cNvPr id="215" name="Google Shape;215;p13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6527523" y="2173759"/>
            <a:ext cx="268200" cy="2681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