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5" r:id="rId3"/>
    <p:sldId id="266" r:id="rId4"/>
    <p:sldId id="269" r:id="rId5"/>
    <p:sldId id="267" r:id="rId6"/>
    <p:sldId id="268" r:id="rId7"/>
    <p:sldId id="276" r:id="rId8"/>
    <p:sldId id="275" r:id="rId9"/>
    <p:sldId id="270" r:id="rId10"/>
    <p:sldId id="277" r:id="rId11"/>
    <p:sldId id="271" r:id="rId12"/>
    <p:sldId id="279" r:id="rId13"/>
    <p:sldId id="278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341" y="-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192-C729-4113-A398-CE4CF02194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665E-2B51-42C4-9F33-DAFD21B6E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1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192-C729-4113-A398-CE4CF02194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665E-2B51-42C4-9F33-DAFD21B6E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3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192-C729-4113-A398-CE4CF02194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665E-2B51-42C4-9F33-DAFD21B6E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7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192-C729-4113-A398-CE4CF02194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665E-2B51-42C4-9F33-DAFD21B6E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75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192-C729-4113-A398-CE4CF02194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665E-2B51-42C4-9F33-DAFD21B6E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7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192-C729-4113-A398-CE4CF02194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665E-2B51-42C4-9F33-DAFD21B6E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67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192-C729-4113-A398-CE4CF02194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665E-2B51-42C4-9F33-DAFD21B6E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4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192-C729-4113-A398-CE4CF02194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665E-2B51-42C4-9F33-DAFD21B6E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38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192-C729-4113-A398-CE4CF02194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665E-2B51-42C4-9F33-DAFD21B6E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60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192-C729-4113-A398-CE4CF02194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665E-2B51-42C4-9F33-DAFD21B6E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8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192-C729-4113-A398-CE4CF02194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665E-2B51-42C4-9F33-DAFD21B6E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37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B0192-C729-4113-A398-CE4CF02194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665E-2B51-42C4-9F33-DAFD21B6E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6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i.walmartimages.com/i/p/00/06/44/42/64/0006444264082_500X500.jpg&amp;imgrefurl=http://www.walmart.com/ip/Disney-Toy-Story-Lots-O-Laughs-Woody/16880193&amp;docid=7ddyxRm4UvbVXM&amp;tbnid=P_a-3pm7-dzgTM:&amp;w=500&amp;h=500&amp;ei=gDkPVInaC8iUO8v-gcgC&amp;ved=0CAIQxiAwAA&amp;iact=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google.com/imgres?imgurl=http://img2.wikia.nocookie.net/__cb20101005191903/pixar/images/f/f9/Buzzlightyear1.jpg&amp;imgrefurl=http://pixar.wikia.com/Buzz_Lightyear&amp;docid=somziGynhNPodM&amp;tbnid=AU_E8AdOIgzh_M:&amp;w=400&amp;h=400&amp;ei=HToPVMmgMYKEOL3JgdgJ&amp;ved=0CAIQxiAwAA&amp;iact=c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i.walmartimages.com/i/p/00/06/44/42/64/0006444264082_500X500.jpg&amp;imgrefurl=http://www.walmart.com/ip/Disney-Toy-Story-Lots-O-Laughs-Woody/16880193&amp;docid=7ddyxRm4UvbVXM&amp;tbnid=P_a-3pm7-dzgTM:&amp;w=500&amp;h=500&amp;ei=gDkPVInaC8iUO8v-gcgC&amp;ved=0CAIQxiAwAA&amp;iact=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google.com/imgres?imgurl=http://img2.wikia.nocookie.net/__cb20101005191903/pixar/images/f/f9/Buzzlightyear1.jpg&amp;imgrefurl=http://pixar.wikia.com/Buzz_Lightyear&amp;docid=somziGynhNPodM&amp;tbnid=AU_E8AdOIgzh_M:&amp;w=400&amp;h=400&amp;ei=HToPVMmgMYKEOL3JgdgJ&amp;ved=0CAIQxiAwAA&amp;iact=c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1.jpeg"/><Relationship Id="rId18" Type="http://schemas.openxmlformats.org/officeDocument/2006/relationships/image" Target="../media/image96.jpeg"/><Relationship Id="rId3" Type="http://schemas.openxmlformats.org/officeDocument/2006/relationships/hyperlink" Target="https://www.google.com/imgres?imgurl=http://i.walmartimages.com/i/p/00/06/44/42/64/0006444264082_500X500.jpg&amp;imgrefurl=http://www.walmart.com/ip/Disney-Toy-Story-Lots-O-Laughs-Woody/16880193&amp;docid=7ddyxRm4UvbVXM&amp;tbnid=P_a-3pm7-dzgTM:&amp;w=500&amp;h=500&amp;ei=gDkPVInaC8iUO8v-gcgC&amp;ved=0CAIQxiAwAA&amp;iact=c" TargetMode="External"/><Relationship Id="rId7" Type="http://schemas.openxmlformats.org/officeDocument/2006/relationships/image" Target="../media/image85.jpeg"/><Relationship Id="rId12" Type="http://schemas.openxmlformats.org/officeDocument/2006/relationships/image" Target="../media/image90.gif"/><Relationship Id="rId17" Type="http://schemas.openxmlformats.org/officeDocument/2006/relationships/image" Target="../media/image95.jpeg"/><Relationship Id="rId2" Type="http://schemas.openxmlformats.org/officeDocument/2006/relationships/image" Target="../media/image1.png"/><Relationship Id="rId16" Type="http://schemas.openxmlformats.org/officeDocument/2006/relationships/image" Target="../media/image9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9.jpeg"/><Relationship Id="rId5" Type="http://schemas.openxmlformats.org/officeDocument/2006/relationships/hyperlink" Target="https://www.google.com/imgres?imgurl=http://img2.wikia.nocookie.net/__cb20101005191903/pixar/images/f/f9/Buzzlightyear1.jpg&amp;imgrefurl=http://pixar.wikia.com/Buzz_Lightyear&amp;docid=somziGynhNPodM&amp;tbnid=AU_E8AdOIgzh_M:&amp;w=400&amp;h=400&amp;ei=HToPVMmgMYKEOL3JgdgJ&amp;ved=0CAIQxiAwAA&amp;iact=c" TargetMode="External"/><Relationship Id="rId15" Type="http://schemas.openxmlformats.org/officeDocument/2006/relationships/image" Target="../media/image93.jpeg"/><Relationship Id="rId10" Type="http://schemas.openxmlformats.org/officeDocument/2006/relationships/image" Target="../media/image88.jpeg"/><Relationship Id="rId4" Type="http://schemas.openxmlformats.org/officeDocument/2006/relationships/image" Target="../media/image2.jpeg"/><Relationship Id="rId9" Type="http://schemas.openxmlformats.org/officeDocument/2006/relationships/image" Target="../media/image87.jpeg"/><Relationship Id="rId14" Type="http://schemas.openxmlformats.org/officeDocument/2006/relationships/image" Target="../media/image9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103.jpeg"/><Relationship Id="rId18" Type="http://schemas.openxmlformats.org/officeDocument/2006/relationships/image" Target="../media/image108.jpeg"/><Relationship Id="rId3" Type="http://schemas.openxmlformats.org/officeDocument/2006/relationships/hyperlink" Target="https://www.google.com/imgres?imgurl=http://i.walmartimages.com/i/p/00/06/44/42/64/0006444264082_500X500.jpg&amp;imgrefurl=http://www.walmart.com/ip/Disney-Toy-Story-Lots-O-Laughs-Woody/16880193&amp;docid=7ddyxRm4UvbVXM&amp;tbnid=P_a-3pm7-dzgTM:&amp;w=500&amp;h=500&amp;ei=gDkPVInaC8iUO8v-gcgC&amp;ved=0CAIQxiAwAA&amp;iact=c" TargetMode="External"/><Relationship Id="rId7" Type="http://schemas.openxmlformats.org/officeDocument/2006/relationships/image" Target="../media/image97.jpeg"/><Relationship Id="rId12" Type="http://schemas.openxmlformats.org/officeDocument/2006/relationships/image" Target="../media/image102.jpeg"/><Relationship Id="rId17" Type="http://schemas.openxmlformats.org/officeDocument/2006/relationships/image" Target="../media/image107.jpeg"/><Relationship Id="rId2" Type="http://schemas.openxmlformats.org/officeDocument/2006/relationships/image" Target="../media/image1.png"/><Relationship Id="rId16" Type="http://schemas.openxmlformats.org/officeDocument/2006/relationships/image" Target="../media/image10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01.jpeg"/><Relationship Id="rId5" Type="http://schemas.openxmlformats.org/officeDocument/2006/relationships/hyperlink" Target="https://www.google.com/imgres?imgurl=http://img2.wikia.nocookie.net/__cb20101005191903/pixar/images/f/f9/Buzzlightyear1.jpg&amp;imgrefurl=http://pixar.wikia.com/Buzz_Lightyear&amp;docid=somziGynhNPodM&amp;tbnid=AU_E8AdOIgzh_M:&amp;w=400&amp;h=400&amp;ei=HToPVMmgMYKEOL3JgdgJ&amp;ved=0CAIQxiAwAA&amp;iact=c" TargetMode="External"/><Relationship Id="rId15" Type="http://schemas.openxmlformats.org/officeDocument/2006/relationships/image" Target="../media/image105.jpeg"/><Relationship Id="rId10" Type="http://schemas.openxmlformats.org/officeDocument/2006/relationships/image" Target="../media/image100.jpeg"/><Relationship Id="rId4" Type="http://schemas.openxmlformats.org/officeDocument/2006/relationships/image" Target="../media/image2.jpeg"/><Relationship Id="rId9" Type="http://schemas.openxmlformats.org/officeDocument/2006/relationships/image" Target="../media/image99.jpeg"/><Relationship Id="rId14" Type="http://schemas.openxmlformats.org/officeDocument/2006/relationships/image" Target="../media/image10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13" Type="http://schemas.openxmlformats.org/officeDocument/2006/relationships/image" Target="../media/image115.jpeg"/><Relationship Id="rId3" Type="http://schemas.openxmlformats.org/officeDocument/2006/relationships/hyperlink" Target="https://www.google.com/imgres?imgurl=http://i.walmartimages.com/i/p/00/06/44/42/64/0006444264082_500X500.jpg&amp;imgrefurl=http://www.walmart.com/ip/Disney-Toy-Story-Lots-O-Laughs-Woody/16880193&amp;docid=7ddyxRm4UvbVXM&amp;tbnid=P_a-3pm7-dzgTM:&amp;w=500&amp;h=500&amp;ei=gDkPVInaC8iUO8v-gcgC&amp;ved=0CAIQxiAwAA&amp;iact=c" TargetMode="External"/><Relationship Id="rId7" Type="http://schemas.openxmlformats.org/officeDocument/2006/relationships/image" Target="../media/image109.jpeg"/><Relationship Id="rId12" Type="http://schemas.openxmlformats.org/officeDocument/2006/relationships/image" Target="../media/image114.jpeg"/><Relationship Id="rId17" Type="http://schemas.openxmlformats.org/officeDocument/2006/relationships/image" Target="../media/image119.jpeg"/><Relationship Id="rId2" Type="http://schemas.openxmlformats.org/officeDocument/2006/relationships/image" Target="../media/image1.png"/><Relationship Id="rId16" Type="http://schemas.openxmlformats.org/officeDocument/2006/relationships/image" Target="../media/image1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13.jpeg"/><Relationship Id="rId5" Type="http://schemas.openxmlformats.org/officeDocument/2006/relationships/hyperlink" Target="https://www.google.com/imgres?imgurl=http://img2.wikia.nocookie.net/__cb20101005191903/pixar/images/f/f9/Buzzlightyear1.jpg&amp;imgrefurl=http://pixar.wikia.com/Buzz_Lightyear&amp;docid=somziGynhNPodM&amp;tbnid=AU_E8AdOIgzh_M:&amp;w=400&amp;h=400&amp;ei=HToPVMmgMYKEOL3JgdgJ&amp;ved=0CAIQxiAwAA&amp;iact=c" TargetMode="External"/><Relationship Id="rId15" Type="http://schemas.openxmlformats.org/officeDocument/2006/relationships/image" Target="../media/image117.jpeg"/><Relationship Id="rId10" Type="http://schemas.openxmlformats.org/officeDocument/2006/relationships/image" Target="../media/image112.jpeg"/><Relationship Id="rId4" Type="http://schemas.openxmlformats.org/officeDocument/2006/relationships/image" Target="../media/image2.jpeg"/><Relationship Id="rId9" Type="http://schemas.openxmlformats.org/officeDocument/2006/relationships/image" Target="../media/image111.jpeg"/><Relationship Id="rId14" Type="http://schemas.openxmlformats.org/officeDocument/2006/relationships/image" Target="../media/image1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hyperlink" Target="https://www.google.com/imgres?imgurl=http://i.walmartimages.com/i/p/00/06/44/42/64/0006444264082_500X500.jpg&amp;imgrefurl=http://www.walmart.com/ip/Disney-Toy-Story-Lots-O-Laughs-Woody/16880193&amp;docid=7ddyxRm4UvbVXM&amp;tbnid=P_a-3pm7-dzgTM:&amp;w=500&amp;h=500&amp;ei=gDkPVInaC8iUO8v-gcgC&amp;ved=0CAIQxiAwAA&amp;iact=c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s://www.google.com/imgres?imgurl=http://img2.wikia.nocookie.net/__cb20101005191903/pixar/images/f/f9/Buzzlightyear1.jpg&amp;imgrefurl=http://pixar.wikia.com/Buzz_Lightyear&amp;docid=somziGynhNPodM&amp;tbnid=AU_E8AdOIgzh_M:&amp;w=400&amp;h=400&amp;ei=HToPVMmgMYKEOL3JgdgJ&amp;ved=0CAIQxiAwAA&amp;iact=c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hyperlink" Target="https://www.google.com/imgres?imgurl=http://i.walmartimages.com/i/p/00/06/44/42/64/0006444264082_500X500.jpg&amp;imgrefurl=http://www.walmart.com/ip/Disney-Toy-Story-Lots-O-Laughs-Woody/16880193&amp;docid=7ddyxRm4UvbVXM&amp;tbnid=P_a-3pm7-dzgTM:&amp;w=500&amp;h=500&amp;ei=gDkPVInaC8iUO8v-gcgC&amp;ved=0CAIQxiAwAA&amp;iact=c" TargetMode="Externa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8.jpeg"/><Relationship Id="rId5" Type="http://schemas.openxmlformats.org/officeDocument/2006/relationships/hyperlink" Target="https://www.google.com/imgres?imgurl=http://img2.wikia.nocookie.net/__cb20101005191903/pixar/images/f/f9/Buzzlightyear1.jpg&amp;imgrefurl=http://pixar.wikia.com/Buzz_Lightyear&amp;docid=somziGynhNPodM&amp;tbnid=AU_E8AdOIgzh_M:&amp;w=400&amp;h=400&amp;ei=HToPVMmgMYKEOL3JgdgJ&amp;ved=0CAIQxiAwAA&amp;iact=c" TargetMode="External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hyperlink" Target="https://www.google.com/imgres?imgurl=http://i.walmartimages.com/i/p/00/06/44/42/64/0006444264082_500X500.jpg&amp;imgrefurl=http://www.walmart.com/ip/Disney-Toy-Story-Lots-O-Laughs-Woody/16880193&amp;docid=7ddyxRm4UvbVXM&amp;tbnid=P_a-3pm7-dzgTM:&amp;w=500&amp;h=500&amp;ei=gDkPVInaC8iUO8v-gcgC&amp;ved=0CAIQxiAwAA&amp;iact=c" TargetMode="External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1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30.jpeg"/><Relationship Id="rId5" Type="http://schemas.openxmlformats.org/officeDocument/2006/relationships/hyperlink" Target="https://www.google.com/imgres?imgurl=http://img2.wikia.nocookie.net/__cb20101005191903/pixar/images/f/f9/Buzzlightyear1.jpg&amp;imgrefurl=http://pixar.wikia.com/Buzz_Lightyear&amp;docid=somziGynhNPodM&amp;tbnid=AU_E8AdOIgzh_M:&amp;w=400&amp;h=400&amp;ei=HToPVMmgMYKEOL3JgdgJ&amp;ved=0CAIQxiAwAA&amp;iact=c" TargetMode="External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hyperlink" Target="https://www.google.com/imgres?imgurl=http://i.walmartimages.com/i/p/00/06/44/42/64/0006444264082_500X500.jpg&amp;imgrefurl=http://www.walmart.com/ip/Disney-Toy-Story-Lots-O-Laughs-Woody/16880193&amp;docid=7ddyxRm4UvbVXM&amp;tbnid=P_a-3pm7-dzgTM:&amp;w=500&amp;h=500&amp;ei=gDkPVInaC8iUO8v-gcgC&amp;ved=0CAIQxiAwAA&amp;iact=c" TargetMode="External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image" Target="../media/image1.pn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42.jpeg"/><Relationship Id="rId5" Type="http://schemas.openxmlformats.org/officeDocument/2006/relationships/hyperlink" Target="https://www.google.com/imgres?imgurl=http://img2.wikia.nocookie.net/__cb20101005191903/pixar/images/f/f9/Buzzlightyear1.jpg&amp;imgrefurl=http://pixar.wikia.com/Buzz_Lightyear&amp;docid=somziGynhNPodM&amp;tbnid=AU_E8AdOIgzh_M:&amp;w=400&amp;h=400&amp;ei=HToPVMmgMYKEOL3JgdgJ&amp;ved=0CAIQxiAwAA&amp;iact=c" TargetMode="External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2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18" Type="http://schemas.openxmlformats.org/officeDocument/2006/relationships/image" Target="../media/image61.jpeg"/><Relationship Id="rId3" Type="http://schemas.openxmlformats.org/officeDocument/2006/relationships/hyperlink" Target="https://www.google.com/imgres?imgurl=http://i.walmartimages.com/i/p/00/06/44/42/64/0006444264082_500X500.jpg&amp;imgrefurl=http://www.walmart.com/ip/Disney-Toy-Story-Lots-O-Laughs-Woody/16880193&amp;docid=7ddyxRm4UvbVXM&amp;tbnid=P_a-3pm7-dzgTM:&amp;w=500&amp;h=500&amp;ei=gDkPVInaC8iUO8v-gcgC&amp;ved=0CAIQxiAwAA&amp;iact=c" TargetMode="External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image" Target="../media/image60.jpeg"/><Relationship Id="rId2" Type="http://schemas.openxmlformats.org/officeDocument/2006/relationships/image" Target="../media/image1.png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54.jpeg"/><Relationship Id="rId5" Type="http://schemas.openxmlformats.org/officeDocument/2006/relationships/hyperlink" Target="https://www.google.com/imgres?imgurl=http://img2.wikia.nocookie.net/__cb20101005191903/pixar/images/f/f9/Buzzlightyear1.jpg&amp;imgrefurl=http://pixar.wikia.com/Buzz_Lightyear&amp;docid=somziGynhNPodM&amp;tbnid=AU_E8AdOIgzh_M:&amp;w=400&amp;h=400&amp;ei=HToPVMmgMYKEOL3JgdgJ&amp;ved=0CAIQxiAwAA&amp;iact=c" TargetMode="External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4" Type="http://schemas.openxmlformats.org/officeDocument/2006/relationships/image" Target="../media/image2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i.walmartimages.com/i/p/00/06/44/42/64/0006444264082_500X500.jpg&amp;imgrefurl=http://www.walmart.com/ip/Disney-Toy-Story-Lots-O-Laughs-Woody/16880193&amp;docid=7ddyxRm4UvbVXM&amp;tbnid=P_a-3pm7-dzgTM:&amp;w=500&amp;h=500&amp;ei=gDkPVInaC8iUO8v-gcgC&amp;ved=0CAIQxiAwAA&amp;iact=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google.com/imgres?imgurl=http://img2.wikia.nocookie.net/__cb20101005191903/pixar/images/f/f9/Buzzlightyear1.jpg&amp;imgrefurl=http://pixar.wikia.com/Buzz_Lightyear&amp;docid=somziGynhNPodM&amp;tbnid=AU_E8AdOIgzh_M:&amp;w=400&amp;h=400&amp;ei=HToPVMmgMYKEOL3JgdgJ&amp;ved=0CAIQxiAwAA&amp;iact=c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hyperlink" Target="https://www.google.com/imgres?imgurl=http://i.walmartimages.com/i/p/00/06/44/42/64/0006444264082_500X500.jpg&amp;imgrefurl=http://www.walmart.com/ip/Disney-Toy-Story-Lots-O-Laughs-Woody/16880193&amp;docid=7ddyxRm4UvbVXM&amp;tbnid=P_a-3pm7-dzgTM:&amp;w=500&amp;h=500&amp;ei=gDkPVInaC8iUO8v-gcgC&amp;ved=0CAIQxiAwAA&amp;iact=c" TargetMode="External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17" Type="http://schemas.openxmlformats.org/officeDocument/2006/relationships/image" Target="../media/image72.jpeg"/><Relationship Id="rId2" Type="http://schemas.openxmlformats.org/officeDocument/2006/relationships/image" Target="../media/image1.png"/><Relationship Id="rId16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66.jpeg"/><Relationship Id="rId5" Type="http://schemas.openxmlformats.org/officeDocument/2006/relationships/hyperlink" Target="https://www.google.com/imgres?imgurl=http://img2.wikia.nocookie.net/__cb20101005191903/pixar/images/f/f9/Buzzlightyear1.jpg&amp;imgrefurl=http://pixar.wikia.com/Buzz_Lightyear&amp;docid=somziGynhNPodM&amp;tbnid=AU_E8AdOIgzh_M:&amp;w=400&amp;h=400&amp;ei=HToPVMmgMYKEOL3JgdgJ&amp;ved=0CAIQxiAwAA&amp;iact=c" TargetMode="External"/><Relationship Id="rId15" Type="http://schemas.openxmlformats.org/officeDocument/2006/relationships/image" Target="../media/image70.jpeg"/><Relationship Id="rId10" Type="http://schemas.openxmlformats.org/officeDocument/2006/relationships/image" Target="../media/image65.jpeg"/><Relationship Id="rId4" Type="http://schemas.openxmlformats.org/officeDocument/2006/relationships/image" Target="../media/image2.jpeg"/><Relationship Id="rId9" Type="http://schemas.openxmlformats.org/officeDocument/2006/relationships/image" Target="../media/image64.jpeg"/><Relationship Id="rId14" Type="http://schemas.openxmlformats.org/officeDocument/2006/relationships/image" Target="../media/image6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18" Type="http://schemas.openxmlformats.org/officeDocument/2006/relationships/image" Target="../media/image84.jpeg"/><Relationship Id="rId3" Type="http://schemas.openxmlformats.org/officeDocument/2006/relationships/hyperlink" Target="https://www.google.com/imgres?imgurl=http://i.walmartimages.com/i/p/00/06/44/42/64/0006444264082_500X500.jpg&amp;imgrefurl=http://www.walmart.com/ip/Disney-Toy-Story-Lots-O-Laughs-Woody/16880193&amp;docid=7ddyxRm4UvbVXM&amp;tbnid=P_a-3pm7-dzgTM:&amp;w=500&amp;h=500&amp;ei=gDkPVInaC8iUO8v-gcgC&amp;ved=0CAIQxiAwAA&amp;iact=c" TargetMode="External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17" Type="http://schemas.openxmlformats.org/officeDocument/2006/relationships/image" Target="../media/image83.jpeg"/><Relationship Id="rId2" Type="http://schemas.openxmlformats.org/officeDocument/2006/relationships/image" Target="../media/image1.png"/><Relationship Id="rId16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7.jpeg"/><Relationship Id="rId5" Type="http://schemas.openxmlformats.org/officeDocument/2006/relationships/hyperlink" Target="https://www.google.com/imgres?imgurl=http://img2.wikia.nocookie.net/__cb20101005191903/pixar/images/f/f9/Buzzlightyear1.jpg&amp;imgrefurl=http://pixar.wikia.com/Buzz_Lightyear&amp;docid=somziGynhNPodM&amp;tbnid=AU_E8AdOIgzh_M:&amp;w=400&amp;h=400&amp;ei=HToPVMmgMYKEOL3JgdgJ&amp;ved=0CAIQxiAwAA&amp;iact=c" TargetMode="External"/><Relationship Id="rId15" Type="http://schemas.openxmlformats.org/officeDocument/2006/relationships/image" Target="../media/image81.jpeg"/><Relationship Id="rId10" Type="http://schemas.openxmlformats.org/officeDocument/2006/relationships/image" Target="../media/image76.png"/><Relationship Id="rId4" Type="http://schemas.openxmlformats.org/officeDocument/2006/relationships/image" Target="../media/image2.jpe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6565" y="72785"/>
            <a:ext cx="10989763" cy="1345719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86840" y="395735"/>
            <a:ext cx="7924911" cy="699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History At St Peter’s College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6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6" y="335651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39" y="307876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QiVn-Vh-r6AgYLwBWTrTziL0zDE4Mol30JXO3qhO9kqk413Sq9g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0889" r="26668"/>
          <a:stretch/>
        </p:blipFill>
        <p:spPr bwMode="auto">
          <a:xfrm>
            <a:off x="238435" y="1525284"/>
            <a:ext cx="1120869" cy="2096519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T5jbbdMHgMJTvuAnwvgFGiVE-Mm3f1l6gJTDNs_IYRuXbwkHLw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5034" r="16297"/>
          <a:stretch/>
        </p:blipFill>
        <p:spPr bwMode="auto">
          <a:xfrm flipH="1">
            <a:off x="10286801" y="4363278"/>
            <a:ext cx="1478420" cy="2246187"/>
          </a:xfrm>
          <a:prstGeom prst="rect">
            <a:avLst/>
          </a:prstGeom>
          <a:noFill/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506753" y="1440061"/>
            <a:ext cx="8508515" cy="466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Blast From The Past History Quizzes!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5925" y="2164135"/>
            <a:ext cx="844631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Howdy </a:t>
            </a:r>
            <a:r>
              <a:rPr lang="en-GB" sz="4000" dirty="0" err="1" smtClean="0">
                <a:latin typeface="Comic Sans MS" pitchFamily="66" charset="0"/>
              </a:rPr>
              <a:t>doody</a:t>
            </a:r>
            <a:r>
              <a:rPr lang="en-GB" sz="4000" dirty="0" smtClean="0">
                <a:latin typeface="Comic Sans MS" pitchFamily="66" charset="0"/>
              </a:rPr>
              <a:t>!</a:t>
            </a:r>
          </a:p>
          <a:p>
            <a:pPr algn="ctr"/>
            <a:endParaRPr lang="en-GB" sz="2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/>
              <a:t>W</a:t>
            </a:r>
            <a:r>
              <a:rPr lang="en-GB" sz="2000" dirty="0" smtClean="0"/>
              <a:t>elcome to the History Department’s ‘Blast From The Past’ quizzes for a bit of fun!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 smtClean="0"/>
              <a:t>On the following slides there are a variety of different picture and questions across many different topics to answer.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/>
              <a:t>Y</a:t>
            </a:r>
            <a:r>
              <a:rPr lang="en-GB" sz="2000" dirty="0" smtClean="0"/>
              <a:t>ou will either have to match the picture with correct answer down the right hand side OR have to answer some general knowledge  quiz questions.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 smtClean="0"/>
              <a:t>You can use the internet and images OR even better get someone at home to help you!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 smtClean="0"/>
              <a:t>See how you </a:t>
            </a:r>
            <a:r>
              <a:rPr lang="en-GB" sz="2000" dirty="0" smtClean="0"/>
              <a:t>go</a:t>
            </a:r>
            <a:r>
              <a:rPr lang="en-GB" sz="2000" dirty="0" smtClean="0"/>
              <a:t>! Good luck and enjoy!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68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6565" y="72785"/>
            <a:ext cx="10989763" cy="1345719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86840" y="395735"/>
            <a:ext cx="7924911" cy="699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History At St Peter’s College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6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6" y="335651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39" y="307876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QiVn-Vh-r6AgYLwBWTrTziL0zDE4Mol30JXO3qhO9kqk413Sq9g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0889" r="26668"/>
          <a:stretch/>
        </p:blipFill>
        <p:spPr bwMode="auto">
          <a:xfrm>
            <a:off x="238435" y="1525285"/>
            <a:ext cx="683101" cy="1277700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T5jbbdMHgMJTvuAnwvgFGiVE-Mm3f1l6gJTDNs_IYRuXbwkHLw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5034" r="16297"/>
          <a:stretch/>
        </p:blipFill>
        <p:spPr bwMode="auto">
          <a:xfrm flipH="1">
            <a:off x="10826792" y="5183695"/>
            <a:ext cx="938429" cy="1425770"/>
          </a:xfrm>
          <a:prstGeom prst="rect">
            <a:avLst/>
          </a:prstGeom>
          <a:noFill/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506753" y="1292096"/>
            <a:ext cx="8508515" cy="466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Blast From The Past History Quizzes!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921535" y="1801585"/>
            <a:ext cx="6619907" cy="6149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Round 9  : </a:t>
            </a:r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General K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nowledge  Questions- Part 2 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8843" y="2416486"/>
            <a:ext cx="108165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dirty="0" smtClean="0"/>
              <a:t>1. </a:t>
            </a:r>
            <a:r>
              <a:rPr lang="en-GB" dirty="0"/>
              <a:t> Was Diplodocus a carnivore or </a:t>
            </a:r>
            <a:r>
              <a:rPr lang="en-GB" dirty="0" smtClean="0"/>
              <a:t>herbivore? </a:t>
            </a:r>
            <a:endParaRPr lang="en-GB" b="1" dirty="0" smtClean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2.  In </a:t>
            </a:r>
            <a:r>
              <a:rPr lang="en-GB" dirty="0"/>
              <a:t>which forest do Robin Hood and his Merry Men live</a:t>
            </a:r>
            <a:r>
              <a:rPr lang="en-GB" dirty="0" smtClean="0"/>
              <a:t>? </a:t>
            </a:r>
            <a:endParaRPr lang="en-GB" b="1" dirty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3.  John</a:t>
            </a:r>
            <a:r>
              <a:rPr lang="en-GB" dirty="0"/>
              <a:t>, Paul, George and </a:t>
            </a:r>
            <a:r>
              <a:rPr lang="en-GB" dirty="0" err="1"/>
              <a:t>Ringo</a:t>
            </a:r>
            <a:r>
              <a:rPr lang="en-GB" dirty="0"/>
              <a:t> were members of which band</a:t>
            </a:r>
            <a:r>
              <a:rPr lang="en-GB" dirty="0" smtClean="0"/>
              <a:t>? </a:t>
            </a:r>
            <a:endParaRPr lang="en-GB" b="1" dirty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4.  Who was the British Prime Minister that led Britain to victory in the Second World War? </a:t>
            </a:r>
            <a:endParaRPr lang="en-GB" b="1" dirty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5.  </a:t>
            </a:r>
            <a:r>
              <a:rPr lang="en-GB" dirty="0" err="1" smtClean="0"/>
              <a:t>Nala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err="1"/>
              <a:t>Simba</a:t>
            </a:r>
            <a:r>
              <a:rPr lang="en-GB" dirty="0"/>
              <a:t> are what kind of animal</a:t>
            </a:r>
            <a:r>
              <a:rPr lang="en-GB" dirty="0" smtClean="0"/>
              <a:t>? </a:t>
            </a:r>
            <a:endParaRPr lang="en-GB" b="1" dirty="0" smtClean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6.  Who </a:t>
            </a:r>
            <a:r>
              <a:rPr lang="en-GB" dirty="0"/>
              <a:t>was Queen of England when the Spanish armada tried to invade</a:t>
            </a:r>
            <a:r>
              <a:rPr lang="en-GB" dirty="0" smtClean="0"/>
              <a:t>? </a:t>
            </a:r>
            <a:endParaRPr lang="en-GB" b="1" dirty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7.  What </a:t>
            </a:r>
            <a:r>
              <a:rPr lang="en-GB" dirty="0"/>
              <a:t>type of dog is Marshall from Paw Patrol</a:t>
            </a:r>
            <a:r>
              <a:rPr lang="en-GB" dirty="0" smtClean="0"/>
              <a:t>? </a:t>
            </a:r>
            <a:endParaRPr lang="en-GB" b="1" dirty="0" smtClean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8.  Which </a:t>
            </a:r>
            <a:r>
              <a:rPr lang="en-GB" dirty="0"/>
              <a:t>famous American president was assassinated in 1963</a:t>
            </a:r>
            <a:r>
              <a:rPr lang="en-GB" dirty="0" smtClean="0"/>
              <a:t>? </a:t>
            </a:r>
            <a:endParaRPr lang="en-GB" b="1" dirty="0" smtClean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9.  What </a:t>
            </a:r>
            <a:r>
              <a:rPr lang="en-GB" dirty="0"/>
              <a:t>historic wall runs along the border between England and Scotland</a:t>
            </a:r>
            <a:r>
              <a:rPr lang="en-GB" dirty="0" smtClean="0"/>
              <a:t>? </a:t>
            </a:r>
            <a:endParaRPr lang="en-GB" b="1" dirty="0" smtClean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10. Which </a:t>
            </a:r>
            <a:r>
              <a:rPr lang="en-GB" dirty="0"/>
              <a:t>famous queen </a:t>
            </a:r>
            <a:r>
              <a:rPr lang="en-GB" dirty="0" smtClean="0"/>
              <a:t>died </a:t>
            </a:r>
            <a:r>
              <a:rPr lang="en-GB" dirty="0"/>
              <a:t>in 1901</a:t>
            </a:r>
            <a:r>
              <a:rPr lang="en-GB" dirty="0" smtClean="0"/>
              <a:t>? </a:t>
            </a:r>
            <a:endParaRPr lang="en-GB" b="1" dirty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11. What’s </a:t>
            </a:r>
            <a:r>
              <a:rPr lang="en-GB" dirty="0"/>
              <a:t>the name of the river that flows through London</a:t>
            </a:r>
            <a:r>
              <a:rPr lang="en-GB" dirty="0" smtClean="0"/>
              <a:t>? </a:t>
            </a:r>
            <a:endParaRPr lang="en-GB" b="1" dirty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12. </a:t>
            </a:r>
            <a:r>
              <a:rPr lang="en-GB" dirty="0"/>
              <a:t>Which famous battle took place in 1066</a:t>
            </a:r>
            <a:r>
              <a:rPr lang="en-GB" dirty="0" smtClean="0"/>
              <a:t>? </a:t>
            </a:r>
            <a:endParaRPr lang="en-GB" b="1" dirty="0" smtClean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13. </a:t>
            </a:r>
            <a:r>
              <a:rPr lang="en-GB" dirty="0"/>
              <a:t>Which British RAF fighter aircraft starting with the letter 's' fought during World War II</a:t>
            </a:r>
            <a:r>
              <a:rPr lang="en-GB" dirty="0" smtClean="0"/>
              <a:t>?</a:t>
            </a:r>
            <a:endParaRPr lang="en-GB" b="1" dirty="0" smtClean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14. </a:t>
            </a:r>
            <a:r>
              <a:rPr lang="en-GB" dirty="0"/>
              <a:t>Which country did Great Britain fight over the Falkland Islands in 1982</a:t>
            </a:r>
            <a:r>
              <a:rPr lang="en-GB" dirty="0" smtClean="0"/>
              <a:t>? </a:t>
            </a:r>
            <a:endParaRPr lang="en-GB" b="1" dirty="0" smtClean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15. </a:t>
            </a:r>
            <a:r>
              <a:rPr lang="en-GB" dirty="0"/>
              <a:t>Which British sea captain was the first European to visit the eastern coast of Australia and sail around New </a:t>
            </a:r>
            <a:endParaRPr lang="en-GB" dirty="0" smtClean="0"/>
          </a:p>
          <a:p>
            <a:pPr fontAlgn="base"/>
            <a:r>
              <a:rPr lang="en-GB" dirty="0"/>
              <a:t> </a:t>
            </a:r>
            <a:r>
              <a:rPr lang="en-GB" dirty="0" smtClean="0"/>
              <a:t>       Zealand? 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3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6565" y="72785"/>
            <a:ext cx="10989763" cy="1345719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86840" y="395735"/>
            <a:ext cx="7924911" cy="699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History At St Peter’s College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6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6" y="335651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39" y="307876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QiVn-Vh-r6AgYLwBWTrTziL0zDE4Mol30JXO3qhO9kqk413Sq9g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0889" r="26668"/>
          <a:stretch/>
        </p:blipFill>
        <p:spPr bwMode="auto">
          <a:xfrm>
            <a:off x="238435" y="1525285"/>
            <a:ext cx="683101" cy="1277700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T5jbbdMHgMJTvuAnwvgFGiVE-Mm3f1l6gJTDNs_IYRuXbwkHLw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5034" r="16297"/>
          <a:stretch/>
        </p:blipFill>
        <p:spPr bwMode="auto">
          <a:xfrm flipH="1">
            <a:off x="10826792" y="5183695"/>
            <a:ext cx="938429" cy="1425770"/>
          </a:xfrm>
          <a:prstGeom prst="rect">
            <a:avLst/>
          </a:prstGeom>
          <a:noFill/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506753" y="1440061"/>
            <a:ext cx="8508515" cy="466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Blast From The Past History Quizzes!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858844" y="2077886"/>
            <a:ext cx="4902166" cy="458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Round 10  : British Prime Ministers 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6547" y="2049606"/>
            <a:ext cx="2245032" cy="30469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- Margaret Thatcher</a:t>
            </a:r>
          </a:p>
          <a:p>
            <a:pPr algn="ctr"/>
            <a:r>
              <a:rPr lang="en-GB" sz="1600" b="1" dirty="0" smtClean="0"/>
              <a:t>- Gordon Brown</a:t>
            </a:r>
          </a:p>
          <a:p>
            <a:pPr algn="ctr"/>
            <a:r>
              <a:rPr lang="en-GB" sz="1600" b="1" dirty="0" smtClean="0"/>
              <a:t>- Neville Chamberlain</a:t>
            </a:r>
          </a:p>
          <a:p>
            <a:pPr algn="ctr"/>
            <a:r>
              <a:rPr lang="en-GB" sz="1600" b="1" dirty="0" smtClean="0"/>
              <a:t>- Theresa May</a:t>
            </a:r>
          </a:p>
          <a:p>
            <a:pPr algn="ctr"/>
            <a:r>
              <a:rPr lang="en-GB" sz="1600" b="1" dirty="0" smtClean="0"/>
              <a:t>- Harold Macmillan</a:t>
            </a:r>
          </a:p>
          <a:p>
            <a:pPr algn="ctr"/>
            <a:r>
              <a:rPr lang="en-GB" sz="1600" b="1" dirty="0" smtClean="0"/>
              <a:t>- Harold Wilson</a:t>
            </a:r>
          </a:p>
          <a:p>
            <a:pPr algn="ctr"/>
            <a:r>
              <a:rPr lang="en-GB" sz="1600" b="1" dirty="0" smtClean="0"/>
              <a:t>- William Gladstone</a:t>
            </a:r>
          </a:p>
          <a:p>
            <a:pPr algn="ctr"/>
            <a:r>
              <a:rPr lang="en-GB" sz="1600" b="1" dirty="0" smtClean="0"/>
              <a:t>- Benjamin Disraeli</a:t>
            </a:r>
          </a:p>
          <a:p>
            <a:pPr algn="ctr"/>
            <a:r>
              <a:rPr lang="en-GB" sz="1600" b="1" dirty="0" smtClean="0"/>
              <a:t>- Clement Attlee</a:t>
            </a:r>
          </a:p>
          <a:p>
            <a:pPr algn="ctr"/>
            <a:r>
              <a:rPr lang="en-GB" sz="1600" b="1" dirty="0" smtClean="0"/>
              <a:t>- Winston Churchill</a:t>
            </a:r>
          </a:p>
          <a:p>
            <a:pPr algn="ctr"/>
            <a:r>
              <a:rPr lang="en-GB" sz="1600" b="1" dirty="0" smtClean="0"/>
              <a:t>- David Lloyd George</a:t>
            </a:r>
          </a:p>
          <a:p>
            <a:pPr algn="ctr"/>
            <a:r>
              <a:rPr lang="en-GB" sz="1600" b="1" dirty="0" smtClean="0"/>
              <a:t>- Tony Blair</a:t>
            </a:r>
          </a:p>
        </p:txBody>
      </p:sp>
      <p:pic>
        <p:nvPicPr>
          <p:cNvPr id="12" name="Picture 12" descr="Neville Chamberlain (British Prime Minister) - On This D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0" y="4879345"/>
            <a:ext cx="1061349" cy="13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Who Was Harold Wilson and What Was His Relationship with Queen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83" y="3261883"/>
            <a:ext cx="1180473" cy="118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arold Macmillan | UK Politics Wiki | Fand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24" y="3197478"/>
            <a:ext cx="1073319" cy="136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Winston Churchill | Biography, World War II, &amp; Facts | Britannic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29" y="3171561"/>
            <a:ext cx="1220472" cy="141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istorical rankings of prime ministers of the United Kingdom ..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359" y="3095930"/>
            <a:ext cx="1131819" cy="157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David-Lloyd-George. London Illustrated London News and Sketch. Wikiped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05" y="3158152"/>
            <a:ext cx="1192694" cy="148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Benjamin Disraeli - Wikiquo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76" y="4879345"/>
            <a:ext cx="944977" cy="1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British Prime Ministers: Gladstone | History Tod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61" y="4805618"/>
            <a:ext cx="1130979" cy="153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st Prime Ministers - GOV.UK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2" r="13390"/>
          <a:stretch/>
        </p:blipFill>
        <p:spPr bwMode="auto">
          <a:xfrm>
            <a:off x="1797072" y="4879345"/>
            <a:ext cx="1436026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ny Blair - Age, Facts &amp; Prime Minister - Biography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1" t="6261" r="13791"/>
          <a:stretch/>
        </p:blipFill>
        <p:spPr bwMode="auto">
          <a:xfrm>
            <a:off x="6579705" y="4814337"/>
            <a:ext cx="1173945" cy="153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resa May officially steps down as Conservative leader - CBBC ...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0" r="30723"/>
          <a:stretch/>
        </p:blipFill>
        <p:spPr bwMode="auto">
          <a:xfrm>
            <a:off x="8332828" y="3118719"/>
            <a:ext cx="1158314" cy="152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lement Attlee - Wikipedi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48" y="4814337"/>
            <a:ext cx="1097694" cy="154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403135"/>
              </p:ext>
            </p:extLst>
          </p:nvPr>
        </p:nvGraphicFramePr>
        <p:xfrm>
          <a:off x="858843" y="2686116"/>
          <a:ext cx="842745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48"/>
                <a:gridCol w="914400"/>
                <a:gridCol w="347870"/>
                <a:gridCol w="1053548"/>
                <a:gridCol w="377687"/>
                <a:gridCol w="1172817"/>
                <a:gridCol w="318052"/>
                <a:gridCol w="1282148"/>
                <a:gridCol w="357809"/>
                <a:gridCol w="1509838"/>
                <a:gridCol w="481136"/>
              </a:tblGrid>
              <a:tr h="34490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62834"/>
              </p:ext>
            </p:extLst>
          </p:nvPr>
        </p:nvGraphicFramePr>
        <p:xfrm>
          <a:off x="452521" y="6426585"/>
          <a:ext cx="869147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504"/>
                <a:gridCol w="752441"/>
                <a:gridCol w="477078"/>
                <a:gridCol w="1123122"/>
                <a:gridCol w="459638"/>
                <a:gridCol w="1123122"/>
                <a:gridCol w="516834"/>
                <a:gridCol w="1245827"/>
                <a:gridCol w="367748"/>
                <a:gridCol w="1431235"/>
                <a:gridCol w="337930"/>
              </a:tblGrid>
              <a:tr h="28119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L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2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6565" y="72785"/>
            <a:ext cx="10989763" cy="1345719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86840" y="395735"/>
            <a:ext cx="7924911" cy="699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History At St Peter’s College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6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6" y="335651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39" y="307876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QiVn-Vh-r6AgYLwBWTrTziL0zDE4Mol30JXO3qhO9kqk413Sq9g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0889" r="26668"/>
          <a:stretch/>
        </p:blipFill>
        <p:spPr bwMode="auto">
          <a:xfrm>
            <a:off x="238435" y="1525285"/>
            <a:ext cx="683101" cy="1277700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T5jbbdMHgMJTvuAnwvgFGiVE-Mm3f1l6gJTDNs_IYRuXbwkHLw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5034" r="16297"/>
          <a:stretch/>
        </p:blipFill>
        <p:spPr bwMode="auto">
          <a:xfrm flipH="1">
            <a:off x="10826792" y="5183695"/>
            <a:ext cx="938429" cy="1425770"/>
          </a:xfrm>
          <a:prstGeom prst="rect">
            <a:avLst/>
          </a:prstGeom>
          <a:noFill/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506753" y="1440061"/>
            <a:ext cx="8508515" cy="466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Blast From The Past History Quizzes!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858844" y="2077886"/>
            <a:ext cx="5806116" cy="5535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Round 11 : Children’s Television Programmes 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1026" name="Picture 2" descr="Children's TV programmes down the years - The Journa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r="9732"/>
          <a:stretch/>
        </p:blipFill>
        <p:spPr bwMode="auto">
          <a:xfrm>
            <a:off x="5014193" y="3210584"/>
            <a:ext cx="1219200" cy="111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84169"/>
              </p:ext>
            </p:extLst>
          </p:nvPr>
        </p:nvGraphicFramePr>
        <p:xfrm>
          <a:off x="800466" y="2802985"/>
          <a:ext cx="842745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78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35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76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28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180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8214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5780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50983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113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4490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620043"/>
              </p:ext>
            </p:extLst>
          </p:nvPr>
        </p:nvGraphicFramePr>
        <p:xfrm>
          <a:off x="356565" y="6130260"/>
          <a:ext cx="955518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6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72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44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47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53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47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81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6963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0429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57346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151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5182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L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8" name="Picture 4" descr="BBC Blogs - About the BBC - Children at the Heart of the BBC's Missi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0" t="4799" r="18739"/>
          <a:stretch/>
        </p:blipFill>
        <p:spPr bwMode="auto">
          <a:xfrm>
            <a:off x="1696860" y="4940592"/>
            <a:ext cx="1566776" cy="11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Well Do You Remember The Most Popular 1960s TV Shows for kids 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8674" r="42220" b="18730"/>
          <a:stretch/>
        </p:blipFill>
        <p:spPr bwMode="auto">
          <a:xfrm>
            <a:off x="146212" y="3235201"/>
            <a:ext cx="1550648" cy="10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assic 70's children's TV shows - Mirror Onlin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r="10790"/>
          <a:stretch/>
        </p:blipFill>
        <p:spPr bwMode="auto">
          <a:xfrm>
            <a:off x="9265918" y="4788641"/>
            <a:ext cx="1473201" cy="123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Banana Splits - best kids TV show ever | Childhood memories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228" y="3201136"/>
            <a:ext cx="1301247" cy="130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980s kids TV quiz - how well do you remember these shows from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65" y="5032187"/>
            <a:ext cx="1050653" cy="105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80s Bits: The Great Muppet Caper – The Reel Bit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391" y="3210584"/>
            <a:ext cx="1720647" cy="99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BC to bring back Crackerjack after 35 years | Children's TV | The ...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 bwMode="auto">
          <a:xfrm>
            <a:off x="3559693" y="4618633"/>
            <a:ext cx="1578153" cy="146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wap Shop and Saturday morning kids' TV 40 years on | Den of Geek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8" r="9345"/>
          <a:stretch/>
        </p:blipFill>
        <p:spPr bwMode="auto">
          <a:xfrm>
            <a:off x="1884750" y="3210584"/>
            <a:ext cx="1190996" cy="10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eletubbies get first new range of toys in 19 years | Daily Mail ...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6776" r="1724" b="9508"/>
          <a:stretch/>
        </p:blipFill>
        <p:spPr bwMode="auto">
          <a:xfrm>
            <a:off x="5242560" y="4940592"/>
            <a:ext cx="1737826" cy="10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cooby-Doo - Wikipedia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6756" r="12018" b="17784"/>
          <a:stretch/>
        </p:blipFill>
        <p:spPr bwMode="auto">
          <a:xfrm>
            <a:off x="7179551" y="4731560"/>
            <a:ext cx="1757680" cy="13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lassic Kids' TV Shows That Still Rock Our World | Movies | Empire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r="7873"/>
          <a:stretch/>
        </p:blipFill>
        <p:spPr bwMode="auto">
          <a:xfrm>
            <a:off x="3263636" y="3242920"/>
            <a:ext cx="1566934" cy="10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0103068" y="1589421"/>
            <a:ext cx="1809414" cy="30469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- Bill &amp; Ben</a:t>
            </a:r>
          </a:p>
          <a:p>
            <a:pPr algn="ctr"/>
            <a:r>
              <a:rPr lang="en-GB" sz="1600" b="1" dirty="0" smtClean="0"/>
              <a:t>- The Muppets</a:t>
            </a:r>
          </a:p>
          <a:p>
            <a:pPr marL="285750" indent="-285750" algn="ctr">
              <a:buFontTx/>
              <a:buChar char="-"/>
            </a:pPr>
            <a:r>
              <a:rPr lang="en-GB" sz="1600" b="1" dirty="0" err="1" smtClean="0"/>
              <a:t>Dogtanian</a:t>
            </a:r>
            <a:endParaRPr lang="en-GB" sz="1600" b="1" dirty="0" smtClean="0"/>
          </a:p>
          <a:p>
            <a:pPr marL="285750" indent="-285750" algn="ctr">
              <a:buFontTx/>
              <a:buChar char="-"/>
            </a:pPr>
            <a:r>
              <a:rPr lang="en-GB" sz="1600" b="1" dirty="0" smtClean="0"/>
              <a:t>Crackerjack</a:t>
            </a:r>
          </a:p>
          <a:p>
            <a:pPr marL="285750" indent="-285750" algn="ctr">
              <a:buFontTx/>
              <a:buChar char="-"/>
            </a:pPr>
            <a:r>
              <a:rPr lang="en-GB" sz="1600" b="1" dirty="0" smtClean="0"/>
              <a:t>Scooby Doo</a:t>
            </a:r>
          </a:p>
          <a:p>
            <a:pPr algn="ctr"/>
            <a:r>
              <a:rPr lang="en-GB" sz="1600" b="1" dirty="0" smtClean="0"/>
              <a:t>- The Banana </a:t>
            </a:r>
            <a:r>
              <a:rPr lang="en-GB" sz="1600" b="1" dirty="0" err="1" smtClean="0"/>
              <a:t>Spilts</a:t>
            </a:r>
            <a:endParaRPr lang="en-GB" sz="1600" b="1" dirty="0" smtClean="0"/>
          </a:p>
          <a:p>
            <a:pPr algn="ctr"/>
            <a:r>
              <a:rPr lang="en-GB" sz="1600" b="1" dirty="0" smtClean="0"/>
              <a:t>- The </a:t>
            </a:r>
            <a:r>
              <a:rPr lang="en-GB" sz="1600" b="1" dirty="0" err="1" smtClean="0"/>
              <a:t>Wombles</a:t>
            </a:r>
            <a:endParaRPr lang="en-GB" sz="1600" b="1" dirty="0" smtClean="0"/>
          </a:p>
          <a:p>
            <a:pPr marL="285750" indent="-285750" algn="ctr">
              <a:buFontTx/>
              <a:buChar char="-"/>
            </a:pPr>
            <a:r>
              <a:rPr lang="en-GB" sz="1600" b="1" dirty="0" err="1" smtClean="0"/>
              <a:t>Bagpuss</a:t>
            </a:r>
            <a:endParaRPr lang="en-GB" sz="1600" b="1" dirty="0" smtClean="0"/>
          </a:p>
          <a:p>
            <a:pPr marL="285750" indent="-285750" algn="ctr">
              <a:buFontTx/>
              <a:buChar char="-"/>
            </a:pPr>
            <a:r>
              <a:rPr lang="en-GB" sz="1600" b="1" dirty="0" smtClean="0"/>
              <a:t>Andy </a:t>
            </a:r>
            <a:r>
              <a:rPr lang="en-GB" sz="1600" b="1" dirty="0" err="1" smtClean="0"/>
              <a:t>Pandy</a:t>
            </a:r>
            <a:endParaRPr lang="en-GB" sz="1600" b="1" dirty="0" smtClean="0"/>
          </a:p>
          <a:p>
            <a:pPr marL="285750" indent="-285750" algn="ctr">
              <a:buFontTx/>
              <a:buChar char="-"/>
            </a:pPr>
            <a:r>
              <a:rPr lang="en-GB" sz="1600" b="1" dirty="0" smtClean="0"/>
              <a:t>Swap Shop</a:t>
            </a:r>
          </a:p>
          <a:p>
            <a:pPr marL="285750" indent="-285750" algn="ctr">
              <a:buFontTx/>
              <a:buChar char="-"/>
            </a:pPr>
            <a:r>
              <a:rPr lang="en-GB" sz="1600" b="1" dirty="0" err="1" smtClean="0"/>
              <a:t>Teletubbies</a:t>
            </a:r>
            <a:endParaRPr lang="en-GB" sz="1600" b="1" dirty="0" smtClean="0"/>
          </a:p>
          <a:p>
            <a:pPr marL="285750" indent="-285750" algn="ctr">
              <a:buFontTx/>
              <a:buChar char="-"/>
            </a:pPr>
            <a:r>
              <a:rPr lang="en-GB" sz="1600" b="1" dirty="0" smtClean="0"/>
              <a:t>The Flintstones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6822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6565" y="72785"/>
            <a:ext cx="10989763" cy="1345719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86840" y="395735"/>
            <a:ext cx="7924911" cy="699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History At St Peter’s College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6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6" y="335651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39" y="307876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QiVn-Vh-r6AgYLwBWTrTziL0zDE4Mol30JXO3qhO9kqk413Sq9g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0889" r="26668"/>
          <a:stretch/>
        </p:blipFill>
        <p:spPr bwMode="auto">
          <a:xfrm>
            <a:off x="238435" y="1525285"/>
            <a:ext cx="683101" cy="1277700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T5jbbdMHgMJTvuAnwvgFGiVE-Mm3f1l6gJTDNs_IYRuXbwkHLw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5034" r="16297"/>
          <a:stretch/>
        </p:blipFill>
        <p:spPr bwMode="auto">
          <a:xfrm flipH="1">
            <a:off x="10655732" y="5432230"/>
            <a:ext cx="938429" cy="1425770"/>
          </a:xfrm>
          <a:prstGeom prst="rect">
            <a:avLst/>
          </a:prstGeom>
          <a:noFill/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921536" y="1422450"/>
            <a:ext cx="8508515" cy="466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Blast From The Past History Quizzes!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99526" y="1416545"/>
            <a:ext cx="2245032" cy="387798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-Assassination of Archduke Franz Ferdinand</a:t>
            </a:r>
          </a:p>
          <a:p>
            <a:pPr algn="ctr"/>
            <a:r>
              <a:rPr lang="en-GB" sz="1400" b="1" dirty="0" smtClean="0"/>
              <a:t>- Edward Jenner &amp; vaccination</a:t>
            </a:r>
          </a:p>
          <a:p>
            <a:pPr marL="285750" indent="-285750" algn="ctr">
              <a:buFontTx/>
              <a:buChar char="-"/>
            </a:pPr>
            <a:r>
              <a:rPr lang="en-GB" sz="1400" b="1" dirty="0" smtClean="0"/>
              <a:t>Martin Luther King &amp; Civil Rights</a:t>
            </a:r>
          </a:p>
          <a:p>
            <a:pPr marL="285750" indent="-285750" algn="ctr">
              <a:buFontTx/>
              <a:buChar char="-"/>
            </a:pPr>
            <a:r>
              <a:rPr lang="en-GB" sz="1400" b="1" dirty="0" smtClean="0"/>
              <a:t>-Neil Armstrong &amp; Space Race</a:t>
            </a:r>
            <a:endParaRPr lang="en-GB" sz="1600" b="1" dirty="0" smtClean="0"/>
          </a:p>
          <a:p>
            <a:pPr algn="ctr"/>
            <a:r>
              <a:rPr lang="en-GB" sz="1600" b="1" dirty="0" smtClean="0"/>
              <a:t>- </a:t>
            </a:r>
            <a:r>
              <a:rPr lang="en-GB" sz="1400" b="1" dirty="0" smtClean="0"/>
              <a:t>Louis Pasteur &amp; Germ Theory</a:t>
            </a:r>
          </a:p>
          <a:p>
            <a:pPr algn="ctr"/>
            <a:r>
              <a:rPr lang="en-GB" sz="1600" b="1" dirty="0" smtClean="0"/>
              <a:t>- Munich Crisis</a:t>
            </a:r>
          </a:p>
          <a:p>
            <a:pPr algn="ctr"/>
            <a:r>
              <a:rPr lang="en-GB" sz="1600" b="1" dirty="0" smtClean="0"/>
              <a:t>- Versailles Treaty</a:t>
            </a:r>
          </a:p>
          <a:p>
            <a:pPr marL="285750" indent="-285750" algn="ctr">
              <a:buFontTx/>
              <a:buChar char="-"/>
            </a:pPr>
            <a:r>
              <a:rPr lang="en-GB" sz="1400" b="1" dirty="0" smtClean="0"/>
              <a:t>Alexander Fleming &amp; Penicillin</a:t>
            </a:r>
          </a:p>
          <a:p>
            <a:pPr algn="ctr"/>
            <a:r>
              <a:rPr lang="en-GB" sz="1400" b="1" dirty="0" smtClean="0"/>
              <a:t>-Great Plague</a:t>
            </a:r>
            <a:endParaRPr lang="en-GB" sz="1600" b="1" dirty="0"/>
          </a:p>
          <a:p>
            <a:pPr algn="ctr"/>
            <a:r>
              <a:rPr lang="en-GB" sz="1600" b="1" dirty="0" smtClean="0"/>
              <a:t>- </a:t>
            </a:r>
            <a:r>
              <a:rPr lang="en-GB" sz="1400" b="1" dirty="0" smtClean="0"/>
              <a:t>Alan Turing &amp; Bombe machine</a:t>
            </a:r>
          </a:p>
        </p:txBody>
      </p:sp>
      <p:sp>
        <p:nvSpPr>
          <p:cNvPr id="2" name="AutoShape 6" descr="The Man Who Changed History Twice in a Single Mo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The Man Who Changed History Twice in a Single Mo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0" descr="The Man Who Changed History Twice in a Single Mom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 descr="How Designers Recreated Alan Turing's Code-Breaking Computer for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1" y="3212033"/>
            <a:ext cx="1590611" cy="83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858843" y="2077886"/>
            <a:ext cx="5341931" cy="458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Round  12     : Key Historical Images 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3086" name="Picture 14" descr="Louis Pasteur | Biography, Inventions, Achievements, &amp; Fact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51" y="3148565"/>
            <a:ext cx="1118762" cy="145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&amp;D Through the Ages - Sir Alexander Fleming - TBAT Innov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7" y="4714605"/>
            <a:ext cx="1271898" cy="11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Treaty of Versailles | Definition, Summary, Terms, &amp; Facts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51" y="4737037"/>
            <a:ext cx="1545481" cy="126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Did Franz Ferdinand's Assassination Cause World War I? - HISTOR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15" y="3173933"/>
            <a:ext cx="1433490" cy="143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The Munich Crisis - The International Churchill Societ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65" y="3212033"/>
            <a:ext cx="1592019" cy="118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Alan Turing Bombe Code Breaker Moves To Computing Museum | eTeknix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/>
          <a:stretch/>
        </p:blipFill>
        <p:spPr bwMode="auto">
          <a:xfrm>
            <a:off x="1739739" y="3221679"/>
            <a:ext cx="974703" cy="8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Through a Photographer's Lens: Martin Luther King and the Civil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576" y="4881676"/>
            <a:ext cx="1792619" cy="100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The Space Race: Timeline, Cold War &amp; Facts - HISTORY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45" y="4873371"/>
            <a:ext cx="1548709" cy="10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The Great Plague of London, 1665 **** Jim Peter | Open History Societ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697" y="3062176"/>
            <a:ext cx="1742041" cy="148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BioEdge: Would Jenner's smallpox experiment pass a research ethics ...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697" y="4714605"/>
            <a:ext cx="1806150" cy="12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36492"/>
              </p:ext>
            </p:extLst>
          </p:nvPr>
        </p:nvGraphicFramePr>
        <p:xfrm>
          <a:off x="712583" y="2698664"/>
          <a:ext cx="86003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05"/>
                <a:gridCol w="1821895"/>
                <a:gridCol w="457200"/>
                <a:gridCol w="1123121"/>
                <a:gridCol w="457200"/>
                <a:gridCol w="1429282"/>
                <a:gridCol w="409457"/>
                <a:gridCol w="1381540"/>
                <a:gridCol w="8845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3361"/>
              </p:ext>
            </p:extLst>
          </p:nvPr>
        </p:nvGraphicFramePr>
        <p:xfrm>
          <a:off x="457588" y="6145115"/>
          <a:ext cx="8626777" cy="474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42"/>
                <a:gridCol w="1053548"/>
                <a:gridCol w="447261"/>
                <a:gridCol w="1590261"/>
                <a:gridCol w="467139"/>
                <a:gridCol w="1520687"/>
                <a:gridCol w="477078"/>
                <a:gridCol w="1580322"/>
                <a:gridCol w="695739"/>
              </a:tblGrid>
              <a:tr h="47434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93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ic Style Game Over Illustration - Download Free Vector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" b="8784"/>
          <a:stretch/>
        </p:blipFill>
        <p:spPr bwMode="auto">
          <a:xfrm>
            <a:off x="339365" y="211006"/>
            <a:ext cx="11368725" cy="632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31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6565" y="72785"/>
            <a:ext cx="10989763" cy="1345719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86840" y="395735"/>
            <a:ext cx="7924911" cy="699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History At St Peter’s College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6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6" y="335651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39" y="307876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QiVn-Vh-r6AgYLwBWTrTziL0zDE4Mol30JXO3qhO9kqk413Sq9g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0889" r="26668"/>
          <a:stretch/>
        </p:blipFill>
        <p:spPr bwMode="auto">
          <a:xfrm>
            <a:off x="238435" y="1525285"/>
            <a:ext cx="683101" cy="1277700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T5jbbdMHgMJTvuAnwvgFGiVE-Mm3f1l6gJTDNs_IYRuXbwkHLw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5034" r="16297"/>
          <a:stretch/>
        </p:blipFill>
        <p:spPr bwMode="auto">
          <a:xfrm flipH="1">
            <a:off x="10826792" y="5183695"/>
            <a:ext cx="938429" cy="1425770"/>
          </a:xfrm>
          <a:prstGeom prst="rect">
            <a:avLst/>
          </a:prstGeom>
          <a:noFill/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506753" y="1440061"/>
            <a:ext cx="8508515" cy="466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Blast From The Past History Quizzes!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858844" y="2077886"/>
            <a:ext cx="4411896" cy="458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Round 1: Kings &amp; Queens of England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12" name="Picture 2" descr="Henry VII: the survivor and stabiliser - HistoryExtr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7" t="3591" r="25430" b="1817"/>
          <a:stretch/>
        </p:blipFill>
        <p:spPr bwMode="auto">
          <a:xfrm>
            <a:off x="5416483" y="4862401"/>
            <a:ext cx="1065623" cy="129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enry VIII of England - Wikipe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48" y="3060574"/>
            <a:ext cx="1015478" cy="17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Queen Elizabeth I - Siblings, Reign &amp; Death - Biography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0" r="13462"/>
          <a:stretch/>
        </p:blipFill>
        <p:spPr bwMode="auto">
          <a:xfrm>
            <a:off x="681276" y="3099996"/>
            <a:ext cx="117319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James I and VI (King of Great Britain) - On This D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26" y="4921936"/>
            <a:ext cx="984528" cy="123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King Charles II | Royal Museums Greenwic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07" y="3006272"/>
            <a:ext cx="1117969" cy="14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George V of the United Kingdom - Simple English Wikipedia, the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276" y="4994173"/>
            <a:ext cx="1232246" cy="115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NPG x33584; Prince Edward, Duke of Windsor (King Edward VIII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52" y="3007681"/>
            <a:ext cx="1156145" cy="12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Queen Victoria - Wikiped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89" y="4750911"/>
            <a:ext cx="1025170" cy="144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10 Facts About King John | History Hi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05" y="4907666"/>
            <a:ext cx="1577192" cy="124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90 glorious years of Queen Elizabeth II | All About Histor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35" y="3007681"/>
            <a:ext cx="1113133" cy="14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74515" y="2131851"/>
            <a:ext cx="1853470" cy="286232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- Charles II</a:t>
            </a:r>
          </a:p>
          <a:p>
            <a:pPr algn="ctr"/>
            <a:r>
              <a:rPr lang="en-GB" b="1" dirty="0" smtClean="0"/>
              <a:t>- Elizabeth II</a:t>
            </a:r>
          </a:p>
          <a:p>
            <a:pPr algn="ctr"/>
            <a:r>
              <a:rPr lang="en-GB" b="1" dirty="0" smtClean="0"/>
              <a:t>- Henry VIII</a:t>
            </a:r>
            <a:endParaRPr lang="en-GB" b="1" dirty="0"/>
          </a:p>
          <a:p>
            <a:pPr algn="ctr"/>
            <a:r>
              <a:rPr lang="en-GB" b="1" dirty="0" smtClean="0"/>
              <a:t>- Queen Victoria</a:t>
            </a:r>
          </a:p>
          <a:p>
            <a:pPr algn="ctr"/>
            <a:r>
              <a:rPr lang="en-GB" b="1" dirty="0" smtClean="0"/>
              <a:t>- King John</a:t>
            </a:r>
            <a:endParaRPr lang="en-GB" b="1" dirty="0"/>
          </a:p>
          <a:p>
            <a:pPr algn="ctr"/>
            <a:r>
              <a:rPr lang="en-GB" b="1" dirty="0" smtClean="0"/>
              <a:t>- Edward VIII</a:t>
            </a:r>
          </a:p>
          <a:p>
            <a:pPr algn="ctr"/>
            <a:r>
              <a:rPr lang="en-GB" b="1" dirty="0" smtClean="0"/>
              <a:t>- Henry VII</a:t>
            </a:r>
          </a:p>
          <a:p>
            <a:pPr algn="ctr"/>
            <a:r>
              <a:rPr lang="en-GB" b="1" dirty="0" smtClean="0"/>
              <a:t>- Elizabeth I</a:t>
            </a:r>
          </a:p>
          <a:p>
            <a:pPr algn="ctr"/>
            <a:r>
              <a:rPr lang="en-GB" b="1" dirty="0" smtClean="0"/>
              <a:t>- James I</a:t>
            </a:r>
            <a:endParaRPr lang="en-GB" b="1" dirty="0"/>
          </a:p>
          <a:p>
            <a:pPr algn="ctr"/>
            <a:r>
              <a:rPr lang="en-GB" b="1" dirty="0" smtClean="0"/>
              <a:t>- George V</a:t>
            </a:r>
            <a:endParaRPr lang="en-GB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49668"/>
              </p:ext>
            </p:extLst>
          </p:nvPr>
        </p:nvGraphicFramePr>
        <p:xfrm>
          <a:off x="858844" y="2589099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813092"/>
              </p:ext>
            </p:extLst>
          </p:nvPr>
        </p:nvGraphicFramePr>
        <p:xfrm>
          <a:off x="579985" y="6238625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33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6565" y="72785"/>
            <a:ext cx="10989763" cy="1345719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86840" y="395735"/>
            <a:ext cx="7924911" cy="699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History At St Peter’s College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6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6" y="335651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39" y="307876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QiVn-Vh-r6AgYLwBWTrTziL0zDE4Mol30JXO3qhO9kqk413Sq9g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0889" r="26668"/>
          <a:stretch/>
        </p:blipFill>
        <p:spPr bwMode="auto">
          <a:xfrm>
            <a:off x="238435" y="1525285"/>
            <a:ext cx="683101" cy="1277700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T5jbbdMHgMJTvuAnwvgFGiVE-Mm3f1l6gJTDNs_IYRuXbwkHLw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5034" r="16297"/>
          <a:stretch/>
        </p:blipFill>
        <p:spPr bwMode="auto">
          <a:xfrm flipH="1">
            <a:off x="10826792" y="5183695"/>
            <a:ext cx="938429" cy="1425770"/>
          </a:xfrm>
          <a:prstGeom prst="rect">
            <a:avLst/>
          </a:prstGeom>
          <a:noFill/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506753" y="1440061"/>
            <a:ext cx="8508515" cy="466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Blast From The Past History Quizzes!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887420" y="1945975"/>
            <a:ext cx="4411896" cy="458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Round 2 : Famous Footballers 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08439" y="1906439"/>
            <a:ext cx="1853470" cy="30469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- George Best</a:t>
            </a:r>
          </a:p>
          <a:p>
            <a:pPr algn="ctr"/>
            <a:r>
              <a:rPr lang="en-GB" sz="1600" b="1" dirty="0" smtClean="0"/>
              <a:t>- Ray Wilkins</a:t>
            </a:r>
          </a:p>
          <a:p>
            <a:pPr algn="ctr"/>
            <a:r>
              <a:rPr lang="en-GB" sz="1600" b="1" dirty="0" smtClean="0"/>
              <a:t>- Kevin </a:t>
            </a:r>
            <a:r>
              <a:rPr lang="en-GB" sz="1600" b="1" dirty="0"/>
              <a:t>K</a:t>
            </a:r>
            <a:r>
              <a:rPr lang="en-GB" sz="1600" b="1" dirty="0" smtClean="0"/>
              <a:t>eegan</a:t>
            </a:r>
          </a:p>
          <a:p>
            <a:pPr algn="ctr"/>
            <a:r>
              <a:rPr lang="en-GB" sz="1600" b="1" dirty="0" smtClean="0"/>
              <a:t>- Michel </a:t>
            </a:r>
            <a:r>
              <a:rPr lang="en-GB" sz="1600" b="1" dirty="0" err="1" smtClean="0"/>
              <a:t>Platini</a:t>
            </a:r>
            <a:endParaRPr lang="en-GB" sz="1600" b="1" dirty="0" smtClean="0"/>
          </a:p>
          <a:p>
            <a:pPr algn="ctr"/>
            <a:r>
              <a:rPr lang="en-GB" sz="1600" b="1" dirty="0" smtClean="0"/>
              <a:t>- Micky Quinn</a:t>
            </a:r>
          </a:p>
          <a:p>
            <a:pPr algn="ctr"/>
            <a:r>
              <a:rPr lang="en-GB" sz="1600" b="1" dirty="0" smtClean="0"/>
              <a:t>- Kenny </a:t>
            </a:r>
            <a:r>
              <a:rPr lang="en-GB" sz="1600" b="1" dirty="0" err="1" smtClean="0"/>
              <a:t>Dalglish</a:t>
            </a:r>
            <a:endParaRPr lang="en-GB" sz="1600" b="1" dirty="0" smtClean="0"/>
          </a:p>
          <a:p>
            <a:pPr algn="ctr"/>
            <a:r>
              <a:rPr lang="en-GB" sz="1600" b="1" dirty="0" smtClean="0"/>
              <a:t>- </a:t>
            </a:r>
            <a:r>
              <a:rPr lang="en-GB" sz="1600" b="1" dirty="0" err="1" smtClean="0"/>
              <a:t>Juninho</a:t>
            </a:r>
            <a:endParaRPr lang="en-GB" sz="1600" b="1" dirty="0" smtClean="0"/>
          </a:p>
          <a:p>
            <a:pPr algn="ctr"/>
            <a:r>
              <a:rPr lang="en-GB" sz="1600" b="1" dirty="0" smtClean="0"/>
              <a:t>- Pele</a:t>
            </a:r>
          </a:p>
          <a:p>
            <a:pPr algn="ctr"/>
            <a:r>
              <a:rPr lang="en-GB" sz="1600" b="1" dirty="0" smtClean="0"/>
              <a:t>- Lionel </a:t>
            </a:r>
            <a:r>
              <a:rPr lang="en-GB" sz="1600" b="1" dirty="0" err="1" smtClean="0"/>
              <a:t>Messi</a:t>
            </a:r>
            <a:endParaRPr lang="en-GB" sz="1600" b="1" dirty="0" smtClean="0"/>
          </a:p>
          <a:p>
            <a:pPr algn="ctr"/>
            <a:r>
              <a:rPr lang="en-GB" sz="1600" b="1" dirty="0" smtClean="0"/>
              <a:t>- Jackie Charlton</a:t>
            </a:r>
          </a:p>
          <a:p>
            <a:pPr algn="ctr"/>
            <a:r>
              <a:rPr lang="en-GB" sz="1600" b="1" dirty="0" smtClean="0"/>
              <a:t>- Marco Van </a:t>
            </a:r>
            <a:r>
              <a:rPr lang="en-GB" sz="1600" b="1" dirty="0" err="1" smtClean="0"/>
              <a:t>Basten</a:t>
            </a:r>
            <a:endParaRPr lang="en-GB" sz="1600" b="1" dirty="0" smtClean="0"/>
          </a:p>
          <a:p>
            <a:pPr algn="ctr"/>
            <a:r>
              <a:rPr lang="en-GB" sz="1600" b="1" dirty="0" smtClean="0"/>
              <a:t>- Graeme </a:t>
            </a:r>
            <a:r>
              <a:rPr lang="en-GB" sz="1600" b="1" dirty="0" err="1" smtClean="0"/>
              <a:t>Souness</a:t>
            </a:r>
            <a:endParaRPr lang="en-GB" sz="1600" b="1" dirty="0" smtClean="0"/>
          </a:p>
        </p:txBody>
      </p:sp>
      <p:pic>
        <p:nvPicPr>
          <p:cNvPr id="22" name="Picture 12" descr="Keeg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47" y="3040258"/>
            <a:ext cx="1003242" cy="14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Talking Pish: George Best 1946 - 20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6" y="4580872"/>
            <a:ext cx="1134996" cy="169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Brazilian Society 1958 – samyysandra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436" y="3012874"/>
            <a:ext cx="1008278" cy="11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Greatest Football Legends of All Time - Football's Greates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83" y="3040258"/>
            <a:ext cx="888843" cy="114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47 Best england team player 80s⚽ images | England football team ..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56" y="4485693"/>
            <a:ext cx="1063980" cy="16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Marco van Basten - Free - Stats - titles w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38" y="4674876"/>
            <a:ext cx="1019677" cy="15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Liverpool launch new home kit for 2019/20 season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0" t="-1123" r="15526"/>
          <a:stretch/>
        </p:blipFill>
        <p:spPr bwMode="auto">
          <a:xfrm>
            <a:off x="5381757" y="3012874"/>
            <a:ext cx="1135076" cy="126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Vintage Boro on Twitter: &quot;Graeme Souness - Football Magazine 07/75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6" y="3012874"/>
            <a:ext cx="1212259" cy="141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Middlesbrough F.C.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" r="5776" b="8239"/>
          <a:stretch/>
        </p:blipFill>
        <p:spPr bwMode="auto">
          <a:xfrm>
            <a:off x="3933373" y="3012874"/>
            <a:ext cx="1143451" cy="125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Bobby Charlton Manchester United 1971 (With images) | Manchester ...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t="855" r="5238" b="8358"/>
          <a:stretch/>
        </p:blipFill>
        <p:spPr bwMode="auto">
          <a:xfrm>
            <a:off x="3961990" y="4556384"/>
            <a:ext cx="1086215" cy="16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ow to measure a football player's performance? | 11 tegen 11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5" r="6075"/>
          <a:stretch/>
        </p:blipFill>
        <p:spPr bwMode="auto">
          <a:xfrm>
            <a:off x="6846870" y="4708896"/>
            <a:ext cx="1371061" cy="137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4" descr="The best debut in English football? Micky Quinn's four-goal start ...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726" y="4620364"/>
            <a:ext cx="1151025" cy="161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10803"/>
              </p:ext>
            </p:extLst>
          </p:nvPr>
        </p:nvGraphicFramePr>
        <p:xfrm>
          <a:off x="1276544" y="2552398"/>
          <a:ext cx="798839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276"/>
                <a:gridCol w="850740"/>
                <a:gridCol w="399721"/>
                <a:gridCol w="1076654"/>
                <a:gridCol w="533400"/>
                <a:gridCol w="882144"/>
                <a:gridCol w="527556"/>
                <a:gridCol w="819150"/>
                <a:gridCol w="466725"/>
                <a:gridCol w="628650"/>
                <a:gridCol w="561975"/>
                <a:gridCol w="533400"/>
              </a:tblGrid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387186"/>
              </p:ext>
            </p:extLst>
          </p:nvPr>
        </p:nvGraphicFramePr>
        <p:xfrm>
          <a:off x="1177002" y="6323636"/>
          <a:ext cx="844407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276"/>
                <a:gridCol w="850740"/>
                <a:gridCol w="399721"/>
                <a:gridCol w="1076654"/>
                <a:gridCol w="533400"/>
                <a:gridCol w="882144"/>
                <a:gridCol w="527556"/>
                <a:gridCol w="1070255"/>
                <a:gridCol w="397565"/>
                <a:gridCol w="446705"/>
                <a:gridCol w="1143556"/>
                <a:gridCol w="407504"/>
              </a:tblGrid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L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8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6565" y="72785"/>
            <a:ext cx="10989763" cy="1345719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86840" y="395735"/>
            <a:ext cx="7924911" cy="699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History At St Peter’s College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6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6" y="335651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39" y="307876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QiVn-Vh-r6AgYLwBWTrTziL0zDE4Mol30JXO3qhO9kqk413Sq9g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0889" r="26668"/>
          <a:stretch/>
        </p:blipFill>
        <p:spPr bwMode="auto">
          <a:xfrm>
            <a:off x="238435" y="1525285"/>
            <a:ext cx="683101" cy="1277700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T5jbbdMHgMJTvuAnwvgFGiVE-Mm3f1l6gJTDNs_IYRuXbwkHLw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5034" r="16297"/>
          <a:stretch/>
        </p:blipFill>
        <p:spPr bwMode="auto">
          <a:xfrm flipH="1">
            <a:off x="11007775" y="4922438"/>
            <a:ext cx="938429" cy="1425770"/>
          </a:xfrm>
          <a:prstGeom prst="rect">
            <a:avLst/>
          </a:prstGeom>
          <a:noFill/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858843" y="1436579"/>
            <a:ext cx="8508515" cy="466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Blast From The Past History Quizzes!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858843" y="2077885"/>
            <a:ext cx="5090451" cy="5605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Round   3    : Historical Land marks 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83492" y="1669768"/>
            <a:ext cx="2245032" cy="30469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 - Great Wall of China</a:t>
            </a:r>
          </a:p>
          <a:p>
            <a:pPr algn="ctr"/>
            <a:r>
              <a:rPr lang="en-GB" sz="1600" b="1" dirty="0" smtClean="0"/>
              <a:t>- </a:t>
            </a:r>
            <a:r>
              <a:rPr lang="en-GB" sz="1600" b="1" dirty="0" err="1" smtClean="0"/>
              <a:t>Colosseum</a:t>
            </a:r>
            <a:endParaRPr lang="en-GB" sz="1600" b="1" dirty="0" smtClean="0"/>
          </a:p>
          <a:p>
            <a:pPr marL="285750" indent="-285750" algn="ctr">
              <a:buFontTx/>
              <a:buChar char="-"/>
            </a:pPr>
            <a:r>
              <a:rPr lang="en-GB" sz="1600" b="1" dirty="0" smtClean="0"/>
              <a:t>Mount Rushmore</a:t>
            </a:r>
          </a:p>
          <a:p>
            <a:pPr marL="285750" indent="-285750" algn="ctr">
              <a:buFontTx/>
              <a:buChar char="-"/>
            </a:pPr>
            <a:r>
              <a:rPr lang="en-GB" sz="1600" b="1" dirty="0" smtClean="0"/>
              <a:t>Christ The Redeemer</a:t>
            </a:r>
          </a:p>
          <a:p>
            <a:pPr algn="ctr"/>
            <a:r>
              <a:rPr lang="en-GB" sz="1600" b="1" dirty="0" smtClean="0"/>
              <a:t>- St Basil’s </a:t>
            </a:r>
            <a:r>
              <a:rPr lang="en-GB" sz="1600" b="1" dirty="0" err="1" smtClean="0"/>
              <a:t>Cathederal</a:t>
            </a:r>
            <a:endParaRPr lang="en-GB" sz="1600" b="1" dirty="0" smtClean="0"/>
          </a:p>
          <a:p>
            <a:pPr algn="ctr"/>
            <a:r>
              <a:rPr lang="en-GB" sz="1600" b="1" dirty="0" smtClean="0"/>
              <a:t>- Eiffel Tower</a:t>
            </a:r>
          </a:p>
          <a:p>
            <a:pPr algn="ctr"/>
            <a:r>
              <a:rPr lang="en-GB" sz="1600" b="1" dirty="0" smtClean="0"/>
              <a:t>- Stonehenge</a:t>
            </a:r>
          </a:p>
          <a:p>
            <a:pPr algn="ctr"/>
            <a:r>
              <a:rPr lang="en-GB" sz="1600" b="1" dirty="0" smtClean="0"/>
              <a:t>- </a:t>
            </a:r>
            <a:r>
              <a:rPr lang="en-GB" sz="1600" b="1" dirty="0" err="1" smtClean="0"/>
              <a:t>Taj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Mahal</a:t>
            </a:r>
            <a:endParaRPr lang="en-GB" sz="1600" b="1" dirty="0" smtClean="0"/>
          </a:p>
          <a:p>
            <a:pPr algn="ctr"/>
            <a:r>
              <a:rPr lang="en-GB" sz="1600" b="1" dirty="0" smtClean="0"/>
              <a:t>- Machu </a:t>
            </a:r>
            <a:r>
              <a:rPr lang="en-GB" sz="1600" b="1" dirty="0" err="1" smtClean="0"/>
              <a:t>Pichu</a:t>
            </a:r>
            <a:endParaRPr lang="en-GB" sz="1600" b="1" dirty="0" smtClean="0"/>
          </a:p>
          <a:p>
            <a:pPr algn="ctr"/>
            <a:r>
              <a:rPr lang="en-GB" sz="1600" b="1" dirty="0" smtClean="0"/>
              <a:t>- Sphinx</a:t>
            </a:r>
          </a:p>
          <a:p>
            <a:pPr algn="ctr"/>
            <a:r>
              <a:rPr lang="en-GB" sz="1600" b="1" dirty="0"/>
              <a:t>-</a:t>
            </a:r>
            <a:r>
              <a:rPr lang="en-GB" sz="1600" b="1" dirty="0" smtClean="0"/>
              <a:t> Tower of Pisa</a:t>
            </a:r>
          </a:p>
          <a:p>
            <a:pPr algn="ctr"/>
            <a:r>
              <a:rPr lang="en-GB" sz="1600" b="1" dirty="0" smtClean="0"/>
              <a:t>- Tower of London</a:t>
            </a:r>
          </a:p>
        </p:txBody>
      </p:sp>
      <p:pic>
        <p:nvPicPr>
          <p:cNvPr id="12" name="Picture 4" descr="Top 10 Famous Landmarks in the World | Most Famous Man-made Monumen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53" y="5107923"/>
            <a:ext cx="1626435" cy="108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100 Most Famous Landmarks Around the World (With images) | Famous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9" t="3246" r="18278"/>
          <a:stretch/>
        </p:blipFill>
        <p:spPr bwMode="auto">
          <a:xfrm>
            <a:off x="1727991" y="3368895"/>
            <a:ext cx="827375" cy="14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150 Most Famous Landmarks in the World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/>
          <a:stretch/>
        </p:blipFill>
        <p:spPr bwMode="auto">
          <a:xfrm>
            <a:off x="2837313" y="3385762"/>
            <a:ext cx="1588661" cy="9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Russian Orthodox Church - Wikipe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14" y="3377979"/>
            <a:ext cx="1158344" cy="154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10 Famous Landmarks And Their Interesting History - American Landmarks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r="8301"/>
          <a:stretch/>
        </p:blipFill>
        <p:spPr bwMode="auto">
          <a:xfrm>
            <a:off x="226464" y="5143593"/>
            <a:ext cx="1628825" cy="98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2" descr="Tower of London, London - Book Tickets &amp; Tours | GetYourGuide.c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/>
          <a:stretch/>
        </p:blipFill>
        <p:spPr bwMode="auto">
          <a:xfrm>
            <a:off x="6389999" y="3432608"/>
            <a:ext cx="1674456" cy="10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11 Monumental famous landmarks around the world - DCT Trave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30" y="5106994"/>
            <a:ext cx="1489965" cy="111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100 Most Beautiful UNESCO World Heritage Sites | Road Affair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5" b="9863"/>
          <a:stretch/>
        </p:blipFill>
        <p:spPr bwMode="auto">
          <a:xfrm>
            <a:off x="4640967" y="3432608"/>
            <a:ext cx="1623843" cy="108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The Best 15 Historical Sites in the World (Updated 2020)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1909"/>
          <a:stretch/>
        </p:blipFill>
        <p:spPr bwMode="auto">
          <a:xfrm>
            <a:off x="5616895" y="5210922"/>
            <a:ext cx="1706082" cy="98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Paris 2017 | Eiffel tower, Digital slr photography, Paris eiffel tower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8858"/>
          <a:stretch/>
        </p:blipFill>
        <p:spPr bwMode="auto">
          <a:xfrm>
            <a:off x="356565" y="3332481"/>
            <a:ext cx="946810" cy="13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8" descr="Tikal, Guatemala, Mayan world, jungle trek, temple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81" y="5205365"/>
            <a:ext cx="1741505" cy="101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0" descr="Top 10 Historical Places of the World – Best Toppers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8" t="-5473" r="15420" b="15067"/>
          <a:stretch/>
        </p:blipFill>
        <p:spPr bwMode="auto">
          <a:xfrm>
            <a:off x="9558470" y="4805956"/>
            <a:ext cx="1147538" cy="141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914204"/>
              </p:ext>
            </p:extLst>
          </p:nvPr>
        </p:nvGraphicFramePr>
        <p:xfrm>
          <a:off x="458871" y="2910207"/>
          <a:ext cx="858573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276"/>
                <a:gridCol w="850740"/>
                <a:gridCol w="399721"/>
                <a:gridCol w="902062"/>
                <a:gridCol w="516834"/>
                <a:gridCol w="1381539"/>
                <a:gridCol w="367748"/>
                <a:gridCol w="670721"/>
                <a:gridCol w="661123"/>
                <a:gridCol w="434252"/>
                <a:gridCol w="1295156"/>
                <a:gridCol w="397566"/>
              </a:tblGrid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58152"/>
              </p:ext>
            </p:extLst>
          </p:nvPr>
        </p:nvGraphicFramePr>
        <p:xfrm>
          <a:off x="579984" y="6263640"/>
          <a:ext cx="98859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504"/>
                <a:gridCol w="978721"/>
                <a:gridCol w="586408"/>
                <a:gridCol w="1182757"/>
                <a:gridCol w="437322"/>
                <a:gridCol w="1490869"/>
                <a:gridCol w="536713"/>
                <a:gridCol w="1073426"/>
                <a:gridCol w="347870"/>
                <a:gridCol w="447261"/>
                <a:gridCol w="1421295"/>
                <a:gridCol w="526774"/>
              </a:tblGrid>
              <a:tr h="28119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L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61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6565" y="72785"/>
            <a:ext cx="10989763" cy="1345719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86840" y="395735"/>
            <a:ext cx="7924911" cy="699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History At St Peter’s College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6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6" y="335651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39" y="307876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QiVn-Vh-r6AgYLwBWTrTziL0zDE4Mol30JXO3qhO9kqk413Sq9g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0889" r="26668"/>
          <a:stretch/>
        </p:blipFill>
        <p:spPr bwMode="auto">
          <a:xfrm>
            <a:off x="238435" y="1525285"/>
            <a:ext cx="683101" cy="1277700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T5jbbdMHgMJTvuAnwvgFGiVE-Mm3f1l6gJTDNs_IYRuXbwkHLw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5034" r="16297"/>
          <a:stretch/>
        </p:blipFill>
        <p:spPr bwMode="auto">
          <a:xfrm flipH="1">
            <a:off x="10826792" y="5183695"/>
            <a:ext cx="938429" cy="1425770"/>
          </a:xfrm>
          <a:prstGeom prst="rect">
            <a:avLst/>
          </a:prstGeom>
          <a:noFill/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506753" y="1440061"/>
            <a:ext cx="8508515" cy="466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Blast From The Past History Quizzes!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858844" y="2077886"/>
            <a:ext cx="4411896" cy="458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Round 4 : Famous Sportsmen 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94619" y="1838247"/>
            <a:ext cx="2026311" cy="30469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- Jesse Owens</a:t>
            </a:r>
          </a:p>
          <a:p>
            <a:pPr algn="ctr"/>
            <a:r>
              <a:rPr lang="en-GB" sz="1600" b="1" dirty="0" smtClean="0"/>
              <a:t>- Bob Willis</a:t>
            </a:r>
          </a:p>
          <a:p>
            <a:pPr algn="ctr"/>
            <a:r>
              <a:rPr lang="en-GB" sz="1600" b="1" dirty="0" smtClean="0"/>
              <a:t>- Roger Bannister</a:t>
            </a:r>
          </a:p>
          <a:p>
            <a:pPr algn="ctr"/>
            <a:r>
              <a:rPr lang="en-GB" sz="1600" b="1" dirty="0" smtClean="0"/>
              <a:t>- Mohammad Ali</a:t>
            </a:r>
          </a:p>
          <a:p>
            <a:pPr algn="ctr"/>
            <a:r>
              <a:rPr lang="en-GB" sz="1600" b="1" dirty="0" smtClean="0"/>
              <a:t>- Barry </a:t>
            </a:r>
            <a:r>
              <a:rPr lang="en-GB" sz="1600" b="1" dirty="0" err="1" smtClean="0"/>
              <a:t>Mcguigan</a:t>
            </a:r>
            <a:endParaRPr lang="en-GB" sz="1600" b="1" dirty="0" smtClean="0"/>
          </a:p>
          <a:p>
            <a:pPr algn="ctr"/>
            <a:r>
              <a:rPr lang="en-GB" sz="1600" b="1" dirty="0" smtClean="0"/>
              <a:t>-Red Rum</a:t>
            </a:r>
          </a:p>
          <a:p>
            <a:pPr marL="285750" indent="-285750" algn="ctr">
              <a:buFontTx/>
              <a:buChar char="-"/>
            </a:pPr>
            <a:r>
              <a:rPr lang="en-GB" sz="1600" b="1" dirty="0" smtClean="0"/>
              <a:t>Ian </a:t>
            </a:r>
            <a:r>
              <a:rPr lang="en-GB" sz="1600" b="1" dirty="0" err="1" smtClean="0"/>
              <a:t>Botham</a:t>
            </a:r>
            <a:endParaRPr lang="en-GB" sz="1600" b="1" dirty="0" smtClean="0"/>
          </a:p>
          <a:p>
            <a:pPr marL="285750" indent="-285750" algn="ctr">
              <a:buFontTx/>
              <a:buChar char="-"/>
            </a:pPr>
            <a:r>
              <a:rPr lang="en-GB" sz="1600" b="1" dirty="0" smtClean="0"/>
              <a:t>- Nigel </a:t>
            </a:r>
            <a:r>
              <a:rPr lang="en-GB" sz="1600" b="1" dirty="0" err="1" smtClean="0"/>
              <a:t>Mansell</a:t>
            </a:r>
            <a:endParaRPr lang="en-GB" sz="1600" b="1" dirty="0" smtClean="0"/>
          </a:p>
          <a:p>
            <a:pPr algn="ctr"/>
            <a:r>
              <a:rPr lang="en-GB" sz="1600" b="1" dirty="0" smtClean="0"/>
              <a:t>- Daley Thompson</a:t>
            </a:r>
          </a:p>
          <a:p>
            <a:pPr algn="ctr"/>
            <a:r>
              <a:rPr lang="en-GB" sz="1600" b="1" dirty="0" smtClean="0"/>
              <a:t>- Greg Norman</a:t>
            </a:r>
            <a:endParaRPr lang="en-GB" sz="1600" b="1" dirty="0"/>
          </a:p>
          <a:p>
            <a:pPr algn="ctr"/>
            <a:r>
              <a:rPr lang="en-GB" sz="1600" b="1" dirty="0" smtClean="0"/>
              <a:t>- Lawrence </a:t>
            </a:r>
            <a:r>
              <a:rPr lang="en-GB" sz="1600" b="1" dirty="0" err="1" smtClean="0"/>
              <a:t>Dallaglio</a:t>
            </a:r>
            <a:endParaRPr lang="en-GB" sz="1600" b="1" dirty="0" smtClean="0"/>
          </a:p>
          <a:p>
            <a:pPr marL="285750" indent="-285750" algn="ctr">
              <a:buFontTx/>
              <a:buChar char="-"/>
            </a:pPr>
            <a:r>
              <a:rPr lang="en-GB" sz="1600" b="1" dirty="0" smtClean="0"/>
              <a:t>Mark Spitz</a:t>
            </a:r>
          </a:p>
        </p:txBody>
      </p:sp>
      <p:pic>
        <p:nvPicPr>
          <p:cNvPr id="34" name="Picture 6" descr="Panam Sports PANAM SPORTS LEGEND: MARK SPITZ - Panam Spor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3" y="3086327"/>
            <a:ext cx="1689567" cy="110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daley thompson - decathlon (With images) | Track and field, Sports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8"/>
          <a:stretch/>
        </p:blipFill>
        <p:spPr bwMode="auto">
          <a:xfrm>
            <a:off x="2208810" y="3077467"/>
            <a:ext cx="1176242" cy="16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When Holding Cooked Bob's Goose | Cricket We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153" y="3038686"/>
            <a:ext cx="1046676" cy="165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Jack Nicklaus: The 76 Greatest Photo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40" y="3021238"/>
            <a:ext cx="1096469" cy="16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4 Minute Mile | BOOK OF DAYS TAL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91" y="3077467"/>
            <a:ext cx="1149317" cy="156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Barry McGuigan's story isn't over yet - BelfastTelegraph.co.uk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t="-7210" b="7210"/>
          <a:stretch/>
        </p:blipFill>
        <p:spPr bwMode="auto">
          <a:xfrm>
            <a:off x="1797072" y="4777947"/>
            <a:ext cx="1655004" cy="13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10 Sports Heroes That Are Actually Heroes | Bleacher Report ...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824" r="4785" b="-487"/>
          <a:stretch/>
        </p:blipFill>
        <p:spPr bwMode="auto">
          <a:xfrm>
            <a:off x="3716153" y="4885235"/>
            <a:ext cx="1611955" cy="125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Mohammad Ali – Dyslexia the Gif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88" y="4762714"/>
            <a:ext cx="1090494" cy="13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Lawrence Dallaglio | England rugby union captains: from best to ...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2" r="9312"/>
          <a:stretch/>
        </p:blipFill>
        <p:spPr bwMode="auto">
          <a:xfrm>
            <a:off x="7060658" y="4970114"/>
            <a:ext cx="1228578" cy="11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Who will be that one all-time greatest allrounder from each ...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424" r="12131" b="-1"/>
          <a:stretch/>
        </p:blipFill>
        <p:spPr bwMode="auto">
          <a:xfrm>
            <a:off x="140850" y="4850373"/>
            <a:ext cx="1435987" cy="124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2" descr="Aintree 1976.The Grand National.Red Rum and Tommy Stack before the ...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505" y="3086327"/>
            <a:ext cx="1405847" cy="11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913072"/>
              </p:ext>
            </p:extLst>
          </p:nvPr>
        </p:nvGraphicFramePr>
        <p:xfrm>
          <a:off x="858844" y="2620105"/>
          <a:ext cx="817582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276"/>
                <a:gridCol w="997176"/>
                <a:gridCol w="437321"/>
                <a:gridCol w="1003853"/>
                <a:gridCol w="407504"/>
                <a:gridCol w="1205042"/>
                <a:gridCol w="367748"/>
                <a:gridCol w="670721"/>
                <a:gridCol w="449993"/>
                <a:gridCol w="506896"/>
                <a:gridCol w="964096"/>
                <a:gridCol w="457200"/>
              </a:tblGrid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008862"/>
              </p:ext>
            </p:extLst>
          </p:nvPr>
        </p:nvGraphicFramePr>
        <p:xfrm>
          <a:off x="297273" y="6243705"/>
          <a:ext cx="905544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504"/>
                <a:gridCol w="978721"/>
                <a:gridCol w="586408"/>
                <a:gridCol w="1411799"/>
                <a:gridCol w="520808"/>
                <a:gridCol w="1272209"/>
                <a:gridCol w="442845"/>
                <a:gridCol w="1073426"/>
                <a:gridCol w="208280"/>
                <a:gridCol w="208280"/>
                <a:gridCol w="1118482"/>
                <a:gridCol w="377687"/>
              </a:tblGrid>
              <a:tr h="28119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L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 descr="Nigel Mansell 2019 - Net Worth, Salary and Endorsements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t="3653" r="22758" b="-1"/>
          <a:stretch/>
        </p:blipFill>
        <p:spPr bwMode="auto">
          <a:xfrm>
            <a:off x="8661394" y="4946664"/>
            <a:ext cx="1017976" cy="11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12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6565" y="72785"/>
            <a:ext cx="10989763" cy="1345719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86840" y="395735"/>
            <a:ext cx="7924911" cy="699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History At St Peter’s College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6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6" y="335651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39" y="307876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QiVn-Vh-r6AgYLwBWTrTziL0zDE4Mol30JXO3qhO9kqk413Sq9g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0889" r="26668"/>
          <a:stretch/>
        </p:blipFill>
        <p:spPr bwMode="auto">
          <a:xfrm>
            <a:off x="238435" y="1525285"/>
            <a:ext cx="683101" cy="1277700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T5jbbdMHgMJTvuAnwvgFGiVE-Mm3f1l6gJTDNs_IYRuXbwkHLw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5034" r="16297"/>
          <a:stretch/>
        </p:blipFill>
        <p:spPr bwMode="auto">
          <a:xfrm flipH="1">
            <a:off x="10826792" y="5183695"/>
            <a:ext cx="938429" cy="1425770"/>
          </a:xfrm>
          <a:prstGeom prst="rect">
            <a:avLst/>
          </a:prstGeom>
          <a:noFill/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506753" y="1440061"/>
            <a:ext cx="8508515" cy="466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Blast From The Past History Quizzes!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858844" y="2077886"/>
            <a:ext cx="4411896" cy="458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Round 5 : Famous Sportswomen 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4276" y="1988915"/>
            <a:ext cx="2245032" cy="30469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- Victoria Pendleton</a:t>
            </a:r>
          </a:p>
          <a:p>
            <a:pPr algn="ctr"/>
            <a:r>
              <a:rPr lang="en-GB" sz="1600" b="1" dirty="0" smtClean="0"/>
              <a:t>- Katarina Witt</a:t>
            </a:r>
          </a:p>
          <a:p>
            <a:pPr algn="ctr"/>
            <a:r>
              <a:rPr lang="en-GB" sz="1600" b="1" dirty="0" smtClean="0"/>
              <a:t>- Tessa Sanderson</a:t>
            </a:r>
          </a:p>
          <a:p>
            <a:pPr algn="ctr"/>
            <a:r>
              <a:rPr lang="en-GB" sz="1600" b="1" dirty="0" smtClean="0"/>
              <a:t>- Simone </a:t>
            </a:r>
            <a:r>
              <a:rPr lang="en-GB" sz="1600" b="1" dirty="0" err="1" smtClean="0"/>
              <a:t>Biles</a:t>
            </a:r>
            <a:endParaRPr lang="en-GB" sz="1600" b="1" dirty="0" smtClean="0"/>
          </a:p>
          <a:p>
            <a:pPr algn="ctr"/>
            <a:r>
              <a:rPr lang="en-GB" sz="1600" b="1" dirty="0" smtClean="0"/>
              <a:t>- Katie </a:t>
            </a:r>
            <a:r>
              <a:rPr lang="en-GB" sz="1600" b="1" dirty="0" err="1" smtClean="0"/>
              <a:t>Ledecky</a:t>
            </a:r>
            <a:endParaRPr lang="en-GB" sz="1600" b="1" dirty="0" smtClean="0"/>
          </a:p>
          <a:p>
            <a:pPr algn="ctr"/>
            <a:r>
              <a:rPr lang="en-GB" sz="1600" b="1" dirty="0" smtClean="0"/>
              <a:t>- Martina </a:t>
            </a:r>
            <a:r>
              <a:rPr lang="en-GB" sz="1600" b="1" dirty="0" err="1" smtClean="0"/>
              <a:t>Navaratilova</a:t>
            </a:r>
            <a:endParaRPr lang="en-GB" sz="1600" b="1" dirty="0"/>
          </a:p>
          <a:p>
            <a:pPr algn="ctr"/>
            <a:r>
              <a:rPr lang="en-GB" sz="1600" b="1" dirty="0" smtClean="0"/>
              <a:t>- Serena Williams</a:t>
            </a:r>
          </a:p>
          <a:p>
            <a:pPr algn="ctr"/>
            <a:r>
              <a:rPr lang="en-GB" sz="1600" b="1" dirty="0" smtClean="0"/>
              <a:t>- Rebecca </a:t>
            </a:r>
            <a:r>
              <a:rPr lang="en-GB" sz="1600" b="1" dirty="0" err="1" smtClean="0"/>
              <a:t>Addlington</a:t>
            </a:r>
            <a:endParaRPr lang="en-GB" sz="1600" b="1" dirty="0"/>
          </a:p>
          <a:p>
            <a:pPr algn="ctr"/>
            <a:r>
              <a:rPr lang="en-GB" sz="1600" b="1" dirty="0" smtClean="0"/>
              <a:t>- Virginia Wade</a:t>
            </a:r>
          </a:p>
          <a:p>
            <a:pPr algn="ctr"/>
            <a:r>
              <a:rPr lang="en-GB" sz="1600" b="1" dirty="0" smtClean="0"/>
              <a:t>- Nicole Adams</a:t>
            </a:r>
          </a:p>
          <a:p>
            <a:pPr algn="ctr"/>
            <a:r>
              <a:rPr lang="en-GB" sz="1600" b="1" dirty="0" smtClean="0"/>
              <a:t>- Nadia Comaneci</a:t>
            </a:r>
            <a:endParaRPr lang="en-GB" sz="1600" b="1" dirty="0"/>
          </a:p>
          <a:p>
            <a:pPr algn="ctr"/>
            <a:r>
              <a:rPr lang="en-GB" sz="1600" b="1" dirty="0" smtClean="0"/>
              <a:t>- Jessica Ennis</a:t>
            </a:r>
          </a:p>
        </p:txBody>
      </p:sp>
      <p:pic>
        <p:nvPicPr>
          <p:cNvPr id="1026" name="Picture 2" descr="5 of The Most Famous Women From Leeds | Manning Staint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35" y="3067960"/>
            <a:ext cx="1680086" cy="96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on Best Female Athlete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9"/>
          <a:stretch/>
        </p:blipFill>
        <p:spPr bwMode="auto">
          <a:xfrm>
            <a:off x="2161312" y="3038410"/>
            <a:ext cx="1088108" cy="118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rena Williams is listed (or ranked) 4 on the list Famous Female Athlete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b="9387"/>
          <a:stretch/>
        </p:blipFill>
        <p:spPr bwMode="auto">
          <a:xfrm>
            <a:off x="4985779" y="4706247"/>
            <a:ext cx="1372757" cy="137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ctoria Pendleton - Wikipedi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2" y="4412508"/>
            <a:ext cx="1103972" cy="171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urning Points: Martina Navratilova saves match points to edge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53" y="4970675"/>
            <a:ext cx="1646052" cy="9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irginia Wad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0" r="16310"/>
          <a:stretch/>
        </p:blipFill>
        <p:spPr bwMode="auto">
          <a:xfrm>
            <a:off x="6699462" y="4611279"/>
            <a:ext cx="955886" cy="16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 Healthy eating essentials athlete Rebecca Adlington loves ...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r="16898"/>
          <a:stretch/>
        </p:blipFill>
        <p:spPr bwMode="auto">
          <a:xfrm>
            <a:off x="8081155" y="3201640"/>
            <a:ext cx="1328711" cy="120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KA Official Website | Tessa Sanders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462" y="3067960"/>
            <a:ext cx="1022350" cy="14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atarina Wit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4" t="-182" r="26998"/>
          <a:stretch/>
        </p:blipFill>
        <p:spPr bwMode="auto">
          <a:xfrm>
            <a:off x="8081155" y="4671918"/>
            <a:ext cx="1211932" cy="160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atie Ledecky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0"/>
          <a:stretch/>
        </p:blipFill>
        <p:spPr bwMode="auto">
          <a:xfrm>
            <a:off x="5165066" y="3067960"/>
            <a:ext cx="1014182" cy="112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imone biles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r="26211"/>
          <a:stretch/>
        </p:blipFill>
        <p:spPr bwMode="auto">
          <a:xfrm>
            <a:off x="3481144" y="4622968"/>
            <a:ext cx="1201295" cy="154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Nadia Comaeci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4"/>
          <a:stretch/>
        </p:blipFill>
        <p:spPr bwMode="auto">
          <a:xfrm>
            <a:off x="3481145" y="3043246"/>
            <a:ext cx="1201295" cy="11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133891"/>
              </p:ext>
            </p:extLst>
          </p:nvPr>
        </p:nvGraphicFramePr>
        <p:xfrm>
          <a:off x="625286" y="2620105"/>
          <a:ext cx="817582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276"/>
                <a:gridCol w="997176"/>
                <a:gridCol w="437321"/>
                <a:gridCol w="1003853"/>
                <a:gridCol w="407504"/>
                <a:gridCol w="1205042"/>
                <a:gridCol w="367748"/>
                <a:gridCol w="670721"/>
                <a:gridCol w="449993"/>
                <a:gridCol w="506896"/>
                <a:gridCol w="964096"/>
                <a:gridCol w="457200"/>
              </a:tblGrid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903872"/>
              </p:ext>
            </p:extLst>
          </p:nvPr>
        </p:nvGraphicFramePr>
        <p:xfrm>
          <a:off x="297273" y="6243705"/>
          <a:ext cx="868770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504"/>
                <a:gridCol w="978721"/>
                <a:gridCol w="586408"/>
                <a:gridCol w="1167294"/>
                <a:gridCol w="487017"/>
                <a:gridCol w="1212574"/>
                <a:gridCol w="278296"/>
                <a:gridCol w="914400"/>
                <a:gridCol w="208280"/>
                <a:gridCol w="348311"/>
                <a:gridCol w="1222513"/>
                <a:gridCol w="427383"/>
              </a:tblGrid>
              <a:tr h="28119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L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6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6565" y="72785"/>
            <a:ext cx="10989763" cy="1345719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86840" y="395735"/>
            <a:ext cx="7924911" cy="699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History At St Peter’s College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6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6" y="335651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39" y="307876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QiVn-Vh-r6AgYLwBWTrTziL0zDE4Mol30JXO3qhO9kqk413Sq9g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0889" r="26668"/>
          <a:stretch/>
        </p:blipFill>
        <p:spPr bwMode="auto">
          <a:xfrm>
            <a:off x="238435" y="1525285"/>
            <a:ext cx="683101" cy="1277700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T5jbbdMHgMJTvuAnwvgFGiVE-Mm3f1l6gJTDNs_IYRuXbwkHLw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5034" r="16297"/>
          <a:stretch/>
        </p:blipFill>
        <p:spPr bwMode="auto">
          <a:xfrm flipH="1">
            <a:off x="10826792" y="5183695"/>
            <a:ext cx="938429" cy="1425770"/>
          </a:xfrm>
          <a:prstGeom prst="rect">
            <a:avLst/>
          </a:prstGeom>
          <a:noFill/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506753" y="1440061"/>
            <a:ext cx="8508515" cy="466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Blast From The Past History Quizzes!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921536" y="1973568"/>
            <a:ext cx="6961181" cy="5319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Round 6 : General Knowledge Questions 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536" y="2494730"/>
            <a:ext cx="10766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en-GB" dirty="0" smtClean="0"/>
              <a:t>How many wives did Henry VIII have?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en-GB" dirty="0" smtClean="0"/>
              <a:t>Who </a:t>
            </a:r>
            <a:r>
              <a:rPr lang="en-GB" dirty="0"/>
              <a:t>captained the Wales side against England, aged only twenty in 2011</a:t>
            </a:r>
            <a:r>
              <a:rPr lang="en-GB" dirty="0" smtClean="0"/>
              <a:t>?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GB" dirty="0"/>
              <a:t>What’s the name of Anna and Elsa’s kingdom in Frozen</a:t>
            </a:r>
            <a:r>
              <a:rPr lang="en-GB" dirty="0" smtClean="0"/>
              <a:t>? </a:t>
            </a:r>
          </a:p>
          <a:p>
            <a:pPr marL="342900" lvl="0" indent="-342900">
              <a:buFontTx/>
              <a:buAutoNum type="arabicPeriod"/>
            </a:pPr>
            <a:r>
              <a:rPr lang="en-GB" dirty="0"/>
              <a:t>What’s the collective name for trees that keep their leaves all year round </a:t>
            </a:r>
            <a:r>
              <a:rPr lang="en-GB" dirty="0" smtClean="0"/>
              <a:t>?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en-GB" dirty="0"/>
              <a:t>Who is the nation’s PE </a:t>
            </a:r>
            <a:r>
              <a:rPr lang="en-GB" dirty="0" smtClean="0"/>
              <a:t>teacher?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en-GB" dirty="0"/>
              <a:t>What’s the name of the cowboy in Toy Story</a:t>
            </a:r>
            <a:r>
              <a:rPr lang="en-GB" dirty="0" smtClean="0"/>
              <a:t>?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en-GB" dirty="0" smtClean="0"/>
              <a:t> What </a:t>
            </a:r>
            <a:r>
              <a:rPr lang="en-GB" dirty="0"/>
              <a:t>do you call a baby kangaroo</a:t>
            </a:r>
            <a:r>
              <a:rPr lang="en-GB" dirty="0" smtClean="0"/>
              <a:t>? </a:t>
            </a:r>
            <a:endParaRPr lang="en-GB" b="1" dirty="0" smtClean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8.    Who </a:t>
            </a:r>
            <a:r>
              <a:rPr lang="en-GB" dirty="0"/>
              <a:t>wrote the </a:t>
            </a:r>
            <a:r>
              <a:rPr lang="en-GB" dirty="0" err="1"/>
              <a:t>Gruffalo</a:t>
            </a:r>
            <a:r>
              <a:rPr lang="en-GB" dirty="0"/>
              <a:t>, Room on the Broom and </a:t>
            </a:r>
            <a:r>
              <a:rPr lang="en-GB" dirty="0" err="1"/>
              <a:t>Tiddler</a:t>
            </a:r>
            <a:r>
              <a:rPr lang="en-GB" dirty="0" smtClean="0"/>
              <a:t>?</a:t>
            </a:r>
            <a:endParaRPr lang="en-GB" b="1" dirty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9.    What </a:t>
            </a:r>
            <a:r>
              <a:rPr lang="en-GB" dirty="0"/>
              <a:t>type of fish is </a:t>
            </a:r>
            <a:r>
              <a:rPr lang="en-GB" dirty="0" err="1"/>
              <a:t>Nemo</a:t>
            </a:r>
            <a:r>
              <a:rPr lang="en-GB" dirty="0"/>
              <a:t>? </a:t>
            </a:r>
            <a:endParaRPr lang="en-GB" b="1" dirty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10.  What </a:t>
            </a:r>
            <a:r>
              <a:rPr lang="en-GB" dirty="0"/>
              <a:t>is the chemical formula for water</a:t>
            </a:r>
            <a:r>
              <a:rPr lang="en-GB" dirty="0" smtClean="0"/>
              <a:t>? </a:t>
            </a:r>
            <a:endParaRPr lang="en-GB" b="1" dirty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11.  How </a:t>
            </a:r>
            <a:r>
              <a:rPr lang="en-GB" dirty="0"/>
              <a:t>many planets are in our solar system</a:t>
            </a:r>
            <a:r>
              <a:rPr lang="en-GB" dirty="0" smtClean="0"/>
              <a:t>? </a:t>
            </a:r>
            <a:endParaRPr lang="en-GB" b="1" dirty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12.  What’s </a:t>
            </a:r>
            <a:r>
              <a:rPr lang="en-GB" dirty="0"/>
              <a:t>the fastest land animal? </a:t>
            </a:r>
            <a:endParaRPr lang="en-GB" b="1" dirty="0" smtClean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13.  What </a:t>
            </a:r>
            <a:r>
              <a:rPr lang="en-GB" dirty="0"/>
              <a:t>kind of animal is </a:t>
            </a:r>
            <a:r>
              <a:rPr lang="en-GB" dirty="0" err="1"/>
              <a:t>Shere</a:t>
            </a:r>
            <a:r>
              <a:rPr lang="en-GB" dirty="0"/>
              <a:t> Khan in the jungle book</a:t>
            </a:r>
            <a:r>
              <a:rPr lang="en-GB" dirty="0" smtClean="0"/>
              <a:t>? </a:t>
            </a:r>
            <a:endParaRPr lang="en-GB" b="1" dirty="0">
              <a:solidFill>
                <a:srgbClr val="FF0000"/>
              </a:solidFill>
            </a:endParaRPr>
          </a:p>
          <a:p>
            <a:pPr fontAlgn="base"/>
            <a:r>
              <a:rPr lang="en-GB" dirty="0" smtClean="0"/>
              <a:t>14.  </a:t>
            </a:r>
            <a:r>
              <a:rPr lang="en-GB" dirty="0"/>
              <a:t>What’s the biggest animal in the ocean</a:t>
            </a:r>
            <a:r>
              <a:rPr lang="en-GB" dirty="0" smtClean="0"/>
              <a:t>? </a:t>
            </a:r>
            <a:endParaRPr lang="en-GB" b="1" dirty="0">
              <a:solidFill>
                <a:srgbClr val="FF0000"/>
              </a:solidFill>
            </a:endParaRPr>
          </a:p>
          <a:p>
            <a:pPr lvl="0"/>
            <a:r>
              <a:rPr lang="en-GB" dirty="0" smtClean="0"/>
              <a:t>15.  Which </a:t>
            </a:r>
            <a:r>
              <a:rPr lang="en-GB" dirty="0"/>
              <a:t>city has teams called Wednesday and United</a:t>
            </a:r>
            <a:r>
              <a:rPr lang="en-GB" dirty="0" smtClean="0"/>
              <a:t>? </a:t>
            </a:r>
            <a:endParaRPr lang="en-GB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3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6565" y="72785"/>
            <a:ext cx="10989763" cy="1345719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86840" y="395735"/>
            <a:ext cx="7924911" cy="699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History At St Peter’s College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6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6" y="335651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39" y="307876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QiVn-Vh-r6AgYLwBWTrTziL0zDE4Mol30JXO3qhO9kqk413Sq9g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0889" r="26668"/>
          <a:stretch/>
        </p:blipFill>
        <p:spPr bwMode="auto">
          <a:xfrm>
            <a:off x="238435" y="1525285"/>
            <a:ext cx="683101" cy="1277700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T5jbbdMHgMJTvuAnwvgFGiVE-Mm3f1l6gJTDNs_IYRuXbwkHLw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5034" r="16297"/>
          <a:stretch/>
        </p:blipFill>
        <p:spPr bwMode="auto">
          <a:xfrm flipH="1">
            <a:off x="10826792" y="5183695"/>
            <a:ext cx="938429" cy="1425770"/>
          </a:xfrm>
          <a:prstGeom prst="rect">
            <a:avLst/>
          </a:prstGeom>
          <a:noFill/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506753" y="1440061"/>
            <a:ext cx="8508515" cy="466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Blast From The Past History Quizzes!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858844" y="2077886"/>
            <a:ext cx="4902166" cy="5319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Round  </a:t>
            </a:r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7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 : Key Historical Events 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4276" y="1988915"/>
            <a:ext cx="2245032" cy="280076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- Assassination of JFK</a:t>
            </a:r>
          </a:p>
          <a:p>
            <a:pPr algn="ctr"/>
            <a:r>
              <a:rPr lang="en-GB" sz="1600" b="1" dirty="0" smtClean="0"/>
              <a:t>- Dunkirk</a:t>
            </a:r>
          </a:p>
          <a:p>
            <a:pPr algn="ctr"/>
            <a:r>
              <a:rPr lang="en-GB" sz="1600" b="1" dirty="0" smtClean="0"/>
              <a:t>- Sinking of Lusitania</a:t>
            </a:r>
            <a:endParaRPr lang="en-GB" sz="1600" b="1" dirty="0"/>
          </a:p>
          <a:p>
            <a:pPr algn="ctr"/>
            <a:r>
              <a:rPr lang="en-GB" sz="1600" b="1" dirty="0" smtClean="0"/>
              <a:t>- Battle of Hastings</a:t>
            </a:r>
          </a:p>
          <a:p>
            <a:pPr algn="ctr"/>
            <a:r>
              <a:rPr lang="en-GB" sz="1600" b="1" dirty="0" smtClean="0"/>
              <a:t>- Atomic Bomb</a:t>
            </a:r>
          </a:p>
          <a:p>
            <a:pPr algn="ctr"/>
            <a:r>
              <a:rPr lang="en-GB" sz="1600" b="1" dirty="0" smtClean="0"/>
              <a:t>- Normandy Landings</a:t>
            </a:r>
          </a:p>
          <a:p>
            <a:pPr algn="ctr"/>
            <a:r>
              <a:rPr lang="en-GB" sz="1600" b="1" dirty="0" smtClean="0"/>
              <a:t>- Titanic</a:t>
            </a:r>
          </a:p>
          <a:p>
            <a:pPr algn="ctr"/>
            <a:r>
              <a:rPr lang="en-GB" sz="1600" b="1" dirty="0" smtClean="0"/>
              <a:t>- Magna </a:t>
            </a:r>
            <a:r>
              <a:rPr lang="en-GB" sz="1600" b="1" dirty="0" err="1" smtClean="0"/>
              <a:t>Carta</a:t>
            </a:r>
            <a:endParaRPr lang="en-GB" sz="1600" b="1" dirty="0"/>
          </a:p>
          <a:p>
            <a:pPr algn="ctr"/>
            <a:r>
              <a:rPr lang="en-GB" sz="1600" b="1" dirty="0" smtClean="0"/>
              <a:t>- 9/11</a:t>
            </a:r>
          </a:p>
          <a:p>
            <a:pPr algn="ctr"/>
            <a:r>
              <a:rPr lang="en-GB" sz="1600" b="1" dirty="0" smtClean="0"/>
              <a:t>- Spanish Armada</a:t>
            </a:r>
          </a:p>
          <a:p>
            <a:pPr algn="ctr"/>
            <a:r>
              <a:rPr lang="en-GB" sz="1600" b="1" dirty="0" smtClean="0"/>
              <a:t>- Fall of Berlin Wall</a:t>
            </a:r>
          </a:p>
        </p:txBody>
      </p:sp>
      <p:pic>
        <p:nvPicPr>
          <p:cNvPr id="2050" name="Picture 2" descr="https://www.al.com/resizer/IkQ5G4ynPwJihv0jcTEDH80XShM=/450x0/smart/advancelocal-adapter-image-uploads.s3.amazonaws.com/image.al.com/home/bama-media/width2048/img/news_impact/photo/21812462-standar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5" y="4884038"/>
            <a:ext cx="1843965" cy="128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rriculum / Primary / Historical Associ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26" y="4916531"/>
            <a:ext cx="1853156" cy="130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feat of the Spanish Armada, 1588 - Stock Image - C044/6436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r="9212"/>
          <a:stretch/>
        </p:blipFill>
        <p:spPr bwMode="auto">
          <a:xfrm>
            <a:off x="161215" y="3352183"/>
            <a:ext cx="1986586" cy="11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unkirk Evacuation: Real Life Photos From the 1940 Battle | IndieW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Dunkirk by Charles Ernest Cundall | Museum Quality Copies Charles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t="23458" r="6396"/>
          <a:stretch/>
        </p:blipFill>
        <p:spPr bwMode="auto">
          <a:xfrm>
            <a:off x="4260540" y="4903088"/>
            <a:ext cx="2212811" cy="13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hy Was the Sinking of the Lusitania Important?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05" y="1906439"/>
            <a:ext cx="1640327" cy="9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10 Captivating Facts About the Titanic Sinking - YouTube (With ...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18927" r="13259" b="18767"/>
          <a:stretch/>
        </p:blipFill>
        <p:spPr bwMode="auto">
          <a:xfrm>
            <a:off x="6682003" y="5074935"/>
            <a:ext cx="1950030" cy="10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mazon.com: Gatsbe Exchange D-Day Landing Normandy World War 2 ...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0"/>
          <a:stretch/>
        </p:blipFill>
        <p:spPr bwMode="auto">
          <a:xfrm>
            <a:off x="5925034" y="3514092"/>
            <a:ext cx="2212347" cy="120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 Half-Century Later, Documents May Shed Light on J.F.K.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336" y="5169582"/>
            <a:ext cx="1847397" cy="10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roposal by Churchill To Gift Magna Carta - The International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95" y="3303654"/>
            <a:ext cx="1645082" cy="13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Fall of the Berlin Wall - Wikipedi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40" y="3406164"/>
            <a:ext cx="1500470" cy="113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Debate over the Bomb: An Annotated Bibliography | Atomic Heritage ...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013" y="3406164"/>
            <a:ext cx="1028686" cy="122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342735"/>
              </p:ext>
            </p:extLst>
          </p:nvPr>
        </p:nvGraphicFramePr>
        <p:xfrm>
          <a:off x="615145" y="2917325"/>
          <a:ext cx="89264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05"/>
                <a:gridCol w="1679713"/>
                <a:gridCol w="316969"/>
                <a:gridCol w="1472075"/>
                <a:gridCol w="536713"/>
                <a:gridCol w="1283228"/>
                <a:gridCol w="815009"/>
                <a:gridCol w="566530"/>
                <a:gridCol w="884583"/>
                <a:gridCol w="7354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363521"/>
              </p:ext>
            </p:extLst>
          </p:nvPr>
        </p:nvGraphicFramePr>
        <p:xfrm>
          <a:off x="6900664" y="1996905"/>
          <a:ext cx="812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841757"/>
              </p:ext>
            </p:extLst>
          </p:nvPr>
        </p:nvGraphicFramePr>
        <p:xfrm>
          <a:off x="737331" y="6353035"/>
          <a:ext cx="911234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504"/>
                <a:gridCol w="1209000"/>
                <a:gridCol w="586408"/>
                <a:gridCol w="1590261"/>
                <a:gridCol w="506896"/>
                <a:gridCol w="1739348"/>
                <a:gridCol w="675861"/>
                <a:gridCol w="1461052"/>
                <a:gridCol w="487017"/>
              </a:tblGrid>
              <a:tr h="28119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5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6565" y="72785"/>
            <a:ext cx="10989763" cy="1345719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86840" y="395735"/>
            <a:ext cx="7924911" cy="699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History At St Peter’s College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6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6" y="335651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t peters c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39" y="307876"/>
            <a:ext cx="875536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QiVn-Vh-r6AgYLwBWTrTziL0zDE4Mol30JXO3qhO9kqk413Sq9g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0889" r="26668"/>
          <a:stretch/>
        </p:blipFill>
        <p:spPr bwMode="auto">
          <a:xfrm>
            <a:off x="238435" y="1525285"/>
            <a:ext cx="683101" cy="1277700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T5jbbdMHgMJTvuAnwvgFGiVE-Mm3f1l6gJTDNs_IYRuXbwkHLw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5034" r="16297"/>
          <a:stretch/>
        </p:blipFill>
        <p:spPr bwMode="auto">
          <a:xfrm flipH="1">
            <a:off x="10826792" y="5183695"/>
            <a:ext cx="938429" cy="1425770"/>
          </a:xfrm>
          <a:prstGeom prst="rect">
            <a:avLst/>
          </a:prstGeom>
          <a:noFill/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506753" y="1440061"/>
            <a:ext cx="8508515" cy="466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Blast From The Past History Quizzes!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858844" y="2077886"/>
            <a:ext cx="4411896" cy="458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Round </a:t>
            </a:r>
            <a:r>
              <a:rPr lang="en-GB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8</a:t>
            </a:r>
            <a:r>
              <a:rPr lang="en-GB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 : Singers &amp; Pop Groups </a:t>
            </a:r>
            <a:endParaRPr lang="en-GB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16215" y="1496989"/>
            <a:ext cx="1934040" cy="30469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- Dusty Springfield</a:t>
            </a:r>
          </a:p>
          <a:p>
            <a:pPr algn="ctr"/>
            <a:r>
              <a:rPr lang="en-GB" sz="1600" b="1" dirty="0" smtClean="0"/>
              <a:t>- Buddy Holly</a:t>
            </a:r>
          </a:p>
          <a:p>
            <a:pPr algn="ctr"/>
            <a:r>
              <a:rPr lang="en-GB" sz="1600" b="1" dirty="0" smtClean="0"/>
              <a:t>- Duran </a:t>
            </a:r>
            <a:r>
              <a:rPr lang="en-GB" sz="1600" b="1" dirty="0" err="1" smtClean="0"/>
              <a:t>Duran</a:t>
            </a:r>
            <a:endParaRPr lang="en-GB" sz="1600" b="1" dirty="0" smtClean="0"/>
          </a:p>
          <a:p>
            <a:pPr algn="ctr"/>
            <a:r>
              <a:rPr lang="en-GB" sz="1600" b="1" dirty="0" smtClean="0"/>
              <a:t>- The Bee Gees</a:t>
            </a:r>
          </a:p>
          <a:p>
            <a:pPr algn="ctr"/>
            <a:r>
              <a:rPr lang="en-GB" sz="1600" b="1" dirty="0" smtClean="0"/>
              <a:t>- Whitney Houston</a:t>
            </a:r>
          </a:p>
          <a:p>
            <a:pPr algn="ctr"/>
            <a:r>
              <a:rPr lang="en-GB" sz="1600" b="1" dirty="0" smtClean="0"/>
              <a:t>- The Beatles</a:t>
            </a:r>
          </a:p>
          <a:p>
            <a:pPr algn="ctr"/>
            <a:r>
              <a:rPr lang="en-GB" sz="1600" b="1" dirty="0" smtClean="0"/>
              <a:t>- The Spice Girls</a:t>
            </a:r>
          </a:p>
          <a:p>
            <a:pPr algn="ctr"/>
            <a:r>
              <a:rPr lang="en-GB" sz="1600" b="1" dirty="0" smtClean="0"/>
              <a:t>- Take That</a:t>
            </a:r>
          </a:p>
          <a:p>
            <a:pPr algn="ctr"/>
            <a:r>
              <a:rPr lang="en-GB" sz="1600" b="1" dirty="0" smtClean="0"/>
              <a:t>- Adele</a:t>
            </a:r>
          </a:p>
          <a:p>
            <a:pPr algn="ctr"/>
            <a:r>
              <a:rPr lang="en-GB" sz="1600" b="1" dirty="0" smtClean="0"/>
              <a:t>- Elvis Presley</a:t>
            </a:r>
          </a:p>
          <a:p>
            <a:pPr algn="ctr"/>
            <a:r>
              <a:rPr lang="en-GB" sz="1600" b="1" dirty="0" smtClean="0"/>
              <a:t>- Wet, Wet, Wet</a:t>
            </a:r>
          </a:p>
          <a:p>
            <a:pPr algn="ctr"/>
            <a:r>
              <a:rPr lang="en-GB" sz="1600" b="1" dirty="0" smtClean="0"/>
              <a:t>- The Carpenters</a:t>
            </a:r>
          </a:p>
        </p:txBody>
      </p:sp>
      <p:pic>
        <p:nvPicPr>
          <p:cNvPr id="12" name="Picture 16" descr="The Nation's Favourite 80s Number One: from Duran Duran to Rick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5" y="3067245"/>
            <a:ext cx="1492787" cy="10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1960s Famous People – Entertainers &amp; Artis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47" y="3067245"/>
            <a:ext cx="933965" cy="140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arpenters were an American vocal and instrumental duo, consisting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0" y="4692941"/>
            <a:ext cx="1288483" cy="150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2752" y="3107488"/>
            <a:ext cx="1515361" cy="1136521"/>
          </a:xfrm>
          <a:prstGeom prst="rect">
            <a:avLst/>
          </a:prstGeom>
        </p:spPr>
      </p:pic>
      <p:pic>
        <p:nvPicPr>
          <p:cNvPr id="16" name="Picture 18" descr="Top 20 of the Best Scottish Indie Pop Bands of the 1980s | Spinditt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545" y="3067245"/>
            <a:ext cx="1733477" cy="11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Which Legendary Female Singer Are You? | Dusty springfield, Female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5" y="3067245"/>
            <a:ext cx="1085059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4" descr="Whitney Houston Blames Air-Conditioning for Vocal Woes: &quot;She Don't ..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77" y="4706740"/>
            <a:ext cx="1018515" cy="147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e survived the 'Day the Music Died' after losing a coin toss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53" y="4689537"/>
            <a:ext cx="997413" cy="15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Top 100 Artists of the 60's - Top40Weekly.co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77" y="4579050"/>
            <a:ext cx="1557260" cy="155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To Love the Bee Gees' a terrific tribute album to pop music icons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32" y="5014382"/>
            <a:ext cx="1869880" cy="112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2" descr="Young Take That 1990s - Google search (With images) | Take that ...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841" y="4881674"/>
            <a:ext cx="1988166" cy="119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he went to the same performing arts school as other famous ...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r="8338" b="20387"/>
          <a:stretch/>
        </p:blipFill>
        <p:spPr bwMode="auto">
          <a:xfrm>
            <a:off x="6900549" y="3020483"/>
            <a:ext cx="1221897" cy="17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97366"/>
              </p:ext>
            </p:extLst>
          </p:nvPr>
        </p:nvGraphicFramePr>
        <p:xfrm>
          <a:off x="827116" y="2620105"/>
          <a:ext cx="831688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273"/>
                <a:gridCol w="903515"/>
                <a:gridCol w="387626"/>
                <a:gridCol w="1013792"/>
                <a:gridCol w="457200"/>
                <a:gridCol w="1351721"/>
                <a:gridCol w="357809"/>
                <a:gridCol w="804501"/>
                <a:gridCol w="308682"/>
                <a:gridCol w="606287"/>
                <a:gridCol w="934278"/>
                <a:gridCol w="457200"/>
              </a:tblGrid>
              <a:tr h="36163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40795"/>
              </p:ext>
            </p:extLst>
          </p:nvPr>
        </p:nvGraphicFramePr>
        <p:xfrm>
          <a:off x="356565" y="6243705"/>
          <a:ext cx="934402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504"/>
                <a:gridCol w="978721"/>
                <a:gridCol w="586408"/>
                <a:gridCol w="879402"/>
                <a:gridCol w="367748"/>
                <a:gridCol w="1123122"/>
                <a:gridCol w="516834"/>
                <a:gridCol w="1470992"/>
                <a:gridCol w="536713"/>
                <a:gridCol w="1580321"/>
                <a:gridCol w="447261"/>
              </a:tblGrid>
              <a:tr h="28119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L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73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898</Words>
  <Application>Microsoft Office PowerPoint</Application>
  <PresentationFormat>Custom</PresentationFormat>
  <Paragraphs>319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Hurst</dc:creator>
  <cp:lastModifiedBy>Cath</cp:lastModifiedBy>
  <cp:revision>80</cp:revision>
  <dcterms:created xsi:type="dcterms:W3CDTF">2020-06-01T12:14:41Z</dcterms:created>
  <dcterms:modified xsi:type="dcterms:W3CDTF">2020-06-16T08:52:02Z</dcterms:modified>
</cp:coreProperties>
</file>