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7559675" cx="10691800"/>
  <p:notesSz cx="7559675" cy="10691800"/>
  <p:embeddedFontLst>
    <p:embeddedFont>
      <p:font typeface="Open Sans ExtraBold"/>
      <p:bold r:id="rId61"/>
      <p:boldItalic r:id="rId62"/>
    </p:embeddedFont>
    <p:embeddedFont>
      <p:font typeface="Open Sans Light"/>
      <p:regular r:id="rId63"/>
      <p:bold r:id="rId64"/>
      <p:italic r:id="rId65"/>
      <p:boldItalic r:id="rId66"/>
    </p:embeddedFont>
    <p:embeddedFont>
      <p:font typeface="Open Sans"/>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8">
          <p15:clr>
            <a:srgbClr val="A4A3A4"/>
          </p15:clr>
        </p15:guide>
      </p15:sldGuideLst>
    </p:ext>
    <p:ext uri="http://customooxmlschemas.google.com/">
      <go:slidesCustomData xmlns:go="http://customooxmlschemas.google.com/" r:id="rId71" roundtripDataSignature="AMtx7migryZ8P1OarkCbP4UjFXND+n3x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customschemas.google.com/relationships/presentationmetadata" Target="metadata"/><Relationship Id="rId70" Type="http://schemas.openxmlformats.org/officeDocument/2006/relationships/font" Target="fonts/OpenSans-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ExtraBold-boldItalic.fntdata"/><Relationship Id="rId61" Type="http://schemas.openxmlformats.org/officeDocument/2006/relationships/font" Target="fonts/OpenSansExtraBold-bold.fntdata"/><Relationship Id="rId20" Type="http://schemas.openxmlformats.org/officeDocument/2006/relationships/slide" Target="slides/slide15.xml"/><Relationship Id="rId64" Type="http://schemas.openxmlformats.org/officeDocument/2006/relationships/font" Target="fonts/OpenSansLight-bold.fntdata"/><Relationship Id="rId63" Type="http://schemas.openxmlformats.org/officeDocument/2006/relationships/font" Target="fonts/OpenSansLight-regular.fntdata"/><Relationship Id="rId22" Type="http://schemas.openxmlformats.org/officeDocument/2006/relationships/slide" Target="slides/slide17.xml"/><Relationship Id="rId66" Type="http://schemas.openxmlformats.org/officeDocument/2006/relationships/font" Target="fonts/OpenSansLight-boldItalic.fntdata"/><Relationship Id="rId21" Type="http://schemas.openxmlformats.org/officeDocument/2006/relationships/slide" Target="slides/slide16.xml"/><Relationship Id="rId65" Type="http://schemas.openxmlformats.org/officeDocument/2006/relationships/font" Target="fonts/OpenSansLight-italic.fntdata"/><Relationship Id="rId24" Type="http://schemas.openxmlformats.org/officeDocument/2006/relationships/slide" Target="slides/slide19.xml"/><Relationship Id="rId68" Type="http://schemas.openxmlformats.org/officeDocument/2006/relationships/font" Target="fonts/OpenSans-bold.fntdata"/><Relationship Id="rId23" Type="http://schemas.openxmlformats.org/officeDocument/2006/relationships/slide" Target="slides/slide18.xml"/><Relationship Id="rId67" Type="http://schemas.openxmlformats.org/officeDocument/2006/relationships/font" Target="fonts/OpenSans-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17a7e675cd_0_2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17a7e675c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7a7e675cd_0_1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17a7e675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8: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17a7e675cd_0_1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17a7e675c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7a7e675cd_0_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217a7e675c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D2B90"/>
        </a:solidFill>
      </p:bgPr>
    </p:bg>
    <p:spTree>
      <p:nvGrpSpPr>
        <p:cNvPr id="8" name="Shape 8"/>
        <p:cNvGrpSpPr/>
        <p:nvPr/>
      </p:nvGrpSpPr>
      <p:grpSpPr>
        <a:xfrm>
          <a:off x="0" y="0"/>
          <a:ext cx="0" cy="0"/>
          <a:chOff x="0" y="0"/>
          <a:chExt cx="0" cy="0"/>
        </a:xfrm>
      </p:grpSpPr>
      <p:sp>
        <p:nvSpPr>
          <p:cNvPr id="9" name="Google Shape;9;p56"/>
          <p:cNvSpPr txBox="1"/>
          <p:nvPr>
            <p:ph type="ctrTitle"/>
          </p:nvPr>
        </p:nvSpPr>
        <p:spPr>
          <a:xfrm>
            <a:off x="411525" y="3490619"/>
            <a:ext cx="9963000" cy="1482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rgbClr val="FFE300"/>
              </a:buClr>
              <a:buSzPts val="6000"/>
              <a:buFont typeface="Open Sans Light"/>
              <a:buNone/>
              <a:defRPr b="0" sz="6000">
                <a:solidFill>
                  <a:srgbClr val="FFE300"/>
                </a:solidFill>
                <a:latin typeface="Open Sans Light"/>
                <a:ea typeface="Open Sans Light"/>
                <a:cs typeface="Open Sans Light"/>
                <a:sym typeface="Open Sans Light"/>
              </a:defRPr>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0" name="Google Shape;10;p56"/>
          <p:cNvSpPr txBox="1"/>
          <p:nvPr>
            <p:ph idx="1" type="subTitle"/>
          </p:nvPr>
        </p:nvSpPr>
        <p:spPr>
          <a:xfrm>
            <a:off x="364493" y="5028293"/>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Clr>
                <a:schemeClr val="lt1"/>
              </a:buClr>
              <a:buSzPts val="3000"/>
              <a:buFont typeface="Open Sans Light"/>
              <a:buNone/>
              <a:defRPr sz="3000">
                <a:solidFill>
                  <a:schemeClr val="lt1"/>
                </a:solidFill>
                <a:latin typeface="Open Sans Light"/>
                <a:ea typeface="Open Sans Light"/>
                <a:cs typeface="Open Sans Light"/>
                <a:sym typeface="Open Sans Ligh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11" name="Google Shape;11;p56"/>
          <p:cNvPicPr preferRelativeResize="0"/>
          <p:nvPr/>
        </p:nvPicPr>
        <p:blipFill rotWithShape="1">
          <a:blip r:embed="rId2">
            <a:alphaModFix/>
          </a:blip>
          <a:srcRect b="0" l="0" r="0" t="9"/>
          <a:stretch/>
        </p:blipFill>
        <p:spPr>
          <a:xfrm>
            <a:off x="-176250" y="-184975"/>
            <a:ext cx="11044449" cy="3061525"/>
          </a:xfrm>
          <a:prstGeom prst="rect">
            <a:avLst/>
          </a:prstGeom>
          <a:noFill/>
          <a:ln>
            <a:noFill/>
          </a:ln>
        </p:spPr>
      </p:pic>
      <p:pic>
        <p:nvPicPr>
          <p:cNvPr id="12" name="Google Shape;12;p56"/>
          <p:cNvPicPr preferRelativeResize="0"/>
          <p:nvPr/>
        </p:nvPicPr>
        <p:blipFill rotWithShape="1">
          <a:blip r:embed="rId3">
            <a:alphaModFix/>
          </a:blip>
          <a:srcRect b="-3507" l="0" r="0" t="0"/>
          <a:stretch/>
        </p:blipFill>
        <p:spPr>
          <a:xfrm>
            <a:off x="4291425" y="1021750"/>
            <a:ext cx="2109150" cy="2142799"/>
          </a:xfrm>
          <a:prstGeom prst="rect">
            <a:avLst/>
          </a:prstGeom>
          <a:noFill/>
          <a:ln>
            <a:noFill/>
          </a:ln>
        </p:spPr>
      </p:pic>
      <p:sp>
        <p:nvSpPr>
          <p:cNvPr id="13" name="Google Shape;13;p56"/>
          <p:cNvSpPr/>
          <p:nvPr/>
        </p:nvSpPr>
        <p:spPr>
          <a:xfrm>
            <a:off x="-81325" y="7277375"/>
            <a:ext cx="10854600" cy="361500"/>
          </a:xfrm>
          <a:prstGeom prst="rect">
            <a:avLst/>
          </a:prstGeom>
          <a:solidFill>
            <a:srgbClr val="6D2B9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65"/>
          <p:cNvSpPr txBox="1"/>
          <p:nvPr>
            <p:ph type="title"/>
          </p:nvPr>
        </p:nvSpPr>
        <p:spPr>
          <a:xfrm>
            <a:off x="364468" y="816630"/>
            <a:ext cx="32835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6" name="Google Shape;56;p65"/>
          <p:cNvSpPr txBox="1"/>
          <p:nvPr>
            <p:ph idx="1" type="body"/>
          </p:nvPr>
        </p:nvSpPr>
        <p:spPr>
          <a:xfrm>
            <a:off x="364468" y="2042457"/>
            <a:ext cx="3283500" cy="46731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pic>
        <p:nvPicPr>
          <p:cNvPr id="57" name="Google Shape;57;p65"/>
          <p:cNvPicPr preferRelativeResize="0"/>
          <p:nvPr/>
        </p:nvPicPr>
        <p:blipFill rotWithShape="1">
          <a:blip r:embed="rId2">
            <a:alphaModFix/>
          </a:blip>
          <a:srcRect b="0" l="0" r="0" t="0"/>
          <a:stretch/>
        </p:blipFill>
        <p:spPr>
          <a:xfrm rot="10800000">
            <a:off x="-130873" y="5443250"/>
            <a:ext cx="10953748" cy="2212200"/>
          </a:xfrm>
          <a:prstGeom prst="rect">
            <a:avLst/>
          </a:prstGeom>
          <a:noFill/>
          <a:ln>
            <a:noFill/>
          </a:ln>
        </p:spPr>
      </p:pic>
      <p:pic>
        <p:nvPicPr>
          <p:cNvPr id="58" name="Google Shape;58;p65"/>
          <p:cNvPicPr preferRelativeResize="0"/>
          <p:nvPr/>
        </p:nvPicPr>
        <p:blipFill rotWithShape="1">
          <a:blip r:embed="rId3">
            <a:alphaModFix/>
          </a:blip>
          <a:srcRect b="0" l="0" r="0" t="0"/>
          <a:stretch/>
        </p:blipFill>
        <p:spPr>
          <a:xfrm>
            <a:off x="5051475" y="6829625"/>
            <a:ext cx="589051" cy="5781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green">
  <p:cSld name="MAIN_POINT_1">
    <p:spTree>
      <p:nvGrpSpPr>
        <p:cNvPr id="59" name="Shape 59"/>
        <p:cNvGrpSpPr/>
        <p:nvPr/>
      </p:nvGrpSpPr>
      <p:grpSpPr>
        <a:xfrm>
          <a:off x="0" y="0"/>
          <a:ext cx="0" cy="0"/>
          <a:chOff x="0" y="0"/>
          <a:chExt cx="0" cy="0"/>
        </a:xfrm>
      </p:grpSpPr>
      <p:sp>
        <p:nvSpPr>
          <p:cNvPr id="60" name="Google Shape;60;p66"/>
          <p:cNvSpPr txBox="1"/>
          <p:nvPr>
            <p:ph type="title"/>
          </p:nvPr>
        </p:nvSpPr>
        <p:spPr>
          <a:xfrm>
            <a:off x="-171450" y="661650"/>
            <a:ext cx="8190600" cy="6012600"/>
          </a:xfrm>
          <a:prstGeom prst="rect">
            <a:avLst/>
          </a:prstGeom>
          <a:solidFill>
            <a:srgbClr val="41B549"/>
          </a:solidFill>
          <a:ln>
            <a:noFill/>
          </a:ln>
        </p:spPr>
        <p:txBody>
          <a:bodyPr anchorCtr="0" anchor="ctr" bIns="91425" lIns="360000"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pic>
        <p:nvPicPr>
          <p:cNvPr id="61" name="Google Shape;61;p66"/>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yellow">
  <p:cSld name="MAIN_POINT_1_1">
    <p:spTree>
      <p:nvGrpSpPr>
        <p:cNvPr id="62" name="Shape 62"/>
        <p:cNvGrpSpPr/>
        <p:nvPr/>
      </p:nvGrpSpPr>
      <p:grpSpPr>
        <a:xfrm>
          <a:off x="0" y="0"/>
          <a:ext cx="0" cy="0"/>
          <a:chOff x="0" y="0"/>
          <a:chExt cx="0" cy="0"/>
        </a:xfrm>
      </p:grpSpPr>
      <p:sp>
        <p:nvSpPr>
          <p:cNvPr id="63" name="Google Shape;63;p67"/>
          <p:cNvSpPr txBox="1"/>
          <p:nvPr>
            <p:ph type="title"/>
          </p:nvPr>
        </p:nvSpPr>
        <p:spPr>
          <a:xfrm>
            <a:off x="-171450" y="661650"/>
            <a:ext cx="8190600" cy="6012600"/>
          </a:xfrm>
          <a:prstGeom prst="rect">
            <a:avLst/>
          </a:prstGeom>
          <a:solidFill>
            <a:srgbClr val="FFE300"/>
          </a:solidFill>
          <a:ln>
            <a:noFill/>
          </a:ln>
        </p:spPr>
        <p:txBody>
          <a:bodyPr anchorCtr="0" anchor="ctr" bIns="91425" lIns="360000" spcFirstLastPara="1" rIns="91425" wrap="square" tIns="91425">
            <a:noAutofit/>
          </a:bodyPr>
          <a:lstStyle>
            <a:lvl1pPr lvl="0" algn="l">
              <a:lnSpc>
                <a:spcPct val="100000"/>
              </a:lnSpc>
              <a:spcBef>
                <a:spcPts val="0"/>
              </a:spcBef>
              <a:spcAft>
                <a:spcPts val="0"/>
              </a:spcAft>
              <a:buClr>
                <a:schemeClr val="dk1"/>
              </a:buClr>
              <a:buSzPts val="6000"/>
              <a:buNone/>
              <a:defRPr sz="6000">
                <a:solidFill>
                  <a:schemeClr val="dk1"/>
                </a:solidFill>
              </a:defRPr>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pic>
        <p:nvPicPr>
          <p:cNvPr id="64" name="Google Shape;64;p67"/>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mp; Caption">
  <p:cSld name="CAPTION_ONLY">
    <p:spTree>
      <p:nvGrpSpPr>
        <p:cNvPr id="65" name="Shape 65"/>
        <p:cNvGrpSpPr/>
        <p:nvPr/>
      </p:nvGrpSpPr>
      <p:grpSpPr>
        <a:xfrm>
          <a:off x="0" y="0"/>
          <a:ext cx="0" cy="0"/>
          <a:chOff x="0" y="0"/>
          <a:chExt cx="0" cy="0"/>
        </a:xfrm>
      </p:grpSpPr>
      <p:sp>
        <p:nvSpPr>
          <p:cNvPr id="66" name="Google Shape;66;p68"/>
          <p:cNvSpPr txBox="1"/>
          <p:nvPr>
            <p:ph idx="1" type="body"/>
          </p:nvPr>
        </p:nvSpPr>
        <p:spPr>
          <a:xfrm>
            <a:off x="2190750" y="6046725"/>
            <a:ext cx="8615700" cy="578100"/>
          </a:xfrm>
          <a:prstGeom prst="rect">
            <a:avLst/>
          </a:prstGeom>
          <a:solidFill>
            <a:srgbClr val="6D2B90"/>
          </a:solid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Clr>
                <a:schemeClr val="lt1"/>
              </a:buClr>
              <a:buSzPts val="2300"/>
              <a:buFont typeface="Open Sans Light"/>
              <a:buNone/>
              <a:defRPr>
                <a:solidFill>
                  <a:schemeClr val="lt1"/>
                </a:solidFill>
                <a:latin typeface="Open Sans Light"/>
                <a:ea typeface="Open Sans Light"/>
                <a:cs typeface="Open Sans Light"/>
                <a:sym typeface="Open Sans Light"/>
              </a:defRPr>
            </a:lvl1pPr>
          </a:lstStyle>
          <a:p/>
        </p:txBody>
      </p:sp>
      <p:pic>
        <p:nvPicPr>
          <p:cNvPr id="67" name="Google Shape;67;p68"/>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purple">
  <p:cSld name="BIG_NUMBER">
    <p:bg>
      <p:bgPr>
        <a:solidFill>
          <a:srgbClr val="6D2B90"/>
        </a:solidFill>
      </p:bgPr>
    </p:bg>
    <p:spTree>
      <p:nvGrpSpPr>
        <p:cNvPr id="68" name="Shape 68"/>
        <p:cNvGrpSpPr/>
        <p:nvPr/>
      </p:nvGrpSpPr>
      <p:grpSpPr>
        <a:xfrm>
          <a:off x="0" y="0"/>
          <a:ext cx="0" cy="0"/>
          <a:chOff x="0" y="0"/>
          <a:chExt cx="0" cy="0"/>
        </a:xfrm>
      </p:grpSpPr>
      <p:sp>
        <p:nvSpPr>
          <p:cNvPr id="69" name="Google Shape;69;p69"/>
          <p:cNvSpPr txBox="1"/>
          <p:nvPr>
            <p:ph hasCustomPrompt="1"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rgbClr val="FFFFFF"/>
              </a:buClr>
              <a:buSzPts val="15200"/>
              <a:buFont typeface="Open Sans ExtraBold"/>
              <a:buNone/>
              <a:defRPr sz="152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70" name="Google Shape;70;p69"/>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Clr>
                <a:srgbClr val="FFFFFF"/>
              </a:buClr>
              <a:buSzPts val="2300"/>
              <a:buChar char="●"/>
              <a:defRPr>
                <a:solidFill>
                  <a:srgbClr val="FFFFFF"/>
                </a:solidFill>
              </a:defRPr>
            </a:lvl1pPr>
            <a:lvl2pPr indent="-342900" lvl="1" marL="914400" algn="ctr">
              <a:lnSpc>
                <a:spcPct val="115000"/>
              </a:lnSpc>
              <a:spcBef>
                <a:spcPts val="2000"/>
              </a:spcBef>
              <a:spcAft>
                <a:spcPts val="0"/>
              </a:spcAft>
              <a:buClr>
                <a:srgbClr val="FFFFFF"/>
              </a:buClr>
              <a:buSzPts val="1800"/>
              <a:buChar char="○"/>
              <a:defRPr>
                <a:solidFill>
                  <a:srgbClr val="FFFFFF"/>
                </a:solidFill>
              </a:defRPr>
            </a:lvl2pPr>
            <a:lvl3pPr indent="-342900" lvl="2" marL="1371600" algn="ctr">
              <a:lnSpc>
                <a:spcPct val="115000"/>
              </a:lnSpc>
              <a:spcBef>
                <a:spcPts val="2000"/>
              </a:spcBef>
              <a:spcAft>
                <a:spcPts val="0"/>
              </a:spcAft>
              <a:buClr>
                <a:srgbClr val="FFFFFF"/>
              </a:buClr>
              <a:buSzPts val="1800"/>
              <a:buChar char="■"/>
              <a:defRPr>
                <a:solidFill>
                  <a:srgbClr val="FFFFFF"/>
                </a:solidFill>
              </a:defRPr>
            </a:lvl3pPr>
            <a:lvl4pPr indent="-342900" lvl="3" marL="1828800" algn="ctr">
              <a:lnSpc>
                <a:spcPct val="115000"/>
              </a:lnSpc>
              <a:spcBef>
                <a:spcPts val="2000"/>
              </a:spcBef>
              <a:spcAft>
                <a:spcPts val="0"/>
              </a:spcAft>
              <a:buClr>
                <a:srgbClr val="FFFFFF"/>
              </a:buClr>
              <a:buSzPts val="1800"/>
              <a:buChar char="●"/>
              <a:defRPr>
                <a:solidFill>
                  <a:srgbClr val="FFFFFF"/>
                </a:solidFill>
              </a:defRPr>
            </a:lvl4pPr>
            <a:lvl5pPr indent="-342900" lvl="4" marL="2286000" algn="ctr">
              <a:lnSpc>
                <a:spcPct val="115000"/>
              </a:lnSpc>
              <a:spcBef>
                <a:spcPts val="2000"/>
              </a:spcBef>
              <a:spcAft>
                <a:spcPts val="0"/>
              </a:spcAft>
              <a:buClr>
                <a:srgbClr val="FFFFFF"/>
              </a:buClr>
              <a:buSzPts val="1800"/>
              <a:buChar char="○"/>
              <a:defRPr>
                <a:solidFill>
                  <a:srgbClr val="FFFFFF"/>
                </a:solidFill>
              </a:defRPr>
            </a:lvl5pPr>
            <a:lvl6pPr indent="-342900" lvl="5" marL="2743200" algn="ctr">
              <a:lnSpc>
                <a:spcPct val="115000"/>
              </a:lnSpc>
              <a:spcBef>
                <a:spcPts val="2000"/>
              </a:spcBef>
              <a:spcAft>
                <a:spcPts val="0"/>
              </a:spcAft>
              <a:buClr>
                <a:srgbClr val="FFFFFF"/>
              </a:buClr>
              <a:buSzPts val="1800"/>
              <a:buChar char="■"/>
              <a:defRPr>
                <a:solidFill>
                  <a:srgbClr val="FFFFFF"/>
                </a:solidFill>
              </a:defRPr>
            </a:lvl6pPr>
            <a:lvl7pPr indent="-342900" lvl="6" marL="3200400" algn="ctr">
              <a:lnSpc>
                <a:spcPct val="115000"/>
              </a:lnSpc>
              <a:spcBef>
                <a:spcPts val="2000"/>
              </a:spcBef>
              <a:spcAft>
                <a:spcPts val="0"/>
              </a:spcAft>
              <a:buClr>
                <a:srgbClr val="FFFFFF"/>
              </a:buClr>
              <a:buSzPts val="1800"/>
              <a:buChar char="●"/>
              <a:defRPr>
                <a:solidFill>
                  <a:srgbClr val="FFFFFF"/>
                </a:solidFill>
              </a:defRPr>
            </a:lvl7pPr>
            <a:lvl8pPr indent="-342900" lvl="7" marL="3657600" algn="ctr">
              <a:lnSpc>
                <a:spcPct val="115000"/>
              </a:lnSpc>
              <a:spcBef>
                <a:spcPts val="2000"/>
              </a:spcBef>
              <a:spcAft>
                <a:spcPts val="0"/>
              </a:spcAft>
              <a:buClr>
                <a:srgbClr val="FFFFFF"/>
              </a:buClr>
              <a:buSzPts val="1800"/>
              <a:buChar char="○"/>
              <a:defRPr>
                <a:solidFill>
                  <a:srgbClr val="FFFFFF"/>
                </a:solidFill>
              </a:defRPr>
            </a:lvl8pPr>
            <a:lvl9pPr indent="-342900" lvl="8" marL="4114800" algn="ctr">
              <a:lnSpc>
                <a:spcPct val="115000"/>
              </a:lnSpc>
              <a:spcBef>
                <a:spcPts val="2000"/>
              </a:spcBef>
              <a:spcAft>
                <a:spcPts val="2000"/>
              </a:spcAft>
              <a:buClr>
                <a:srgbClr val="FFFFFF"/>
              </a:buClr>
              <a:buSzPts val="1800"/>
              <a:buChar char="■"/>
              <a:defRPr>
                <a:solidFill>
                  <a:srgbClr val="FFFFFF"/>
                </a:solidFill>
              </a:defRPr>
            </a:lvl9pPr>
          </a:lstStyle>
          <a:p/>
        </p:txBody>
      </p:sp>
      <p:pic>
        <p:nvPicPr>
          <p:cNvPr id="71" name="Google Shape;71;p69"/>
          <p:cNvPicPr preferRelativeResize="0"/>
          <p:nvPr/>
        </p:nvPicPr>
        <p:blipFill rotWithShape="1">
          <a:blip r:embed="rId2">
            <a:alphaModFix/>
          </a:blip>
          <a:srcRect b="0" l="0" r="0" t="0"/>
          <a:stretch/>
        </p:blipFill>
        <p:spPr>
          <a:xfrm>
            <a:off x="5051475" y="6715325"/>
            <a:ext cx="589051" cy="578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green">
  <p:cSld name="BIG_NUMBER_1">
    <p:bg>
      <p:bgPr>
        <a:solidFill>
          <a:srgbClr val="41B549"/>
        </a:solidFill>
      </p:bgPr>
    </p:bg>
    <p:spTree>
      <p:nvGrpSpPr>
        <p:cNvPr id="72" name="Shape 72"/>
        <p:cNvGrpSpPr/>
        <p:nvPr/>
      </p:nvGrpSpPr>
      <p:grpSpPr>
        <a:xfrm>
          <a:off x="0" y="0"/>
          <a:ext cx="0" cy="0"/>
          <a:chOff x="0" y="0"/>
          <a:chExt cx="0" cy="0"/>
        </a:xfrm>
      </p:grpSpPr>
      <p:sp>
        <p:nvSpPr>
          <p:cNvPr id="73" name="Google Shape;73;p70"/>
          <p:cNvSpPr txBox="1"/>
          <p:nvPr>
            <p:ph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rgbClr val="FFFFFF"/>
              </a:buClr>
              <a:buSzPts val="15200"/>
              <a:buFont typeface="Open Sans ExtraBold"/>
              <a:buNone/>
              <a:defRPr sz="152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p:txBody>
      </p:sp>
      <p:sp>
        <p:nvSpPr>
          <p:cNvPr id="74" name="Google Shape;74;p70"/>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Clr>
                <a:srgbClr val="FFFFFF"/>
              </a:buClr>
              <a:buSzPts val="2300"/>
              <a:buChar char="●"/>
              <a:defRPr>
                <a:solidFill>
                  <a:srgbClr val="FFFFFF"/>
                </a:solidFill>
              </a:defRPr>
            </a:lvl1pPr>
            <a:lvl2pPr indent="-342900" lvl="1" marL="914400" algn="ctr">
              <a:lnSpc>
                <a:spcPct val="115000"/>
              </a:lnSpc>
              <a:spcBef>
                <a:spcPts val="2000"/>
              </a:spcBef>
              <a:spcAft>
                <a:spcPts val="0"/>
              </a:spcAft>
              <a:buClr>
                <a:srgbClr val="FFFFFF"/>
              </a:buClr>
              <a:buSzPts val="1800"/>
              <a:buChar char="○"/>
              <a:defRPr>
                <a:solidFill>
                  <a:srgbClr val="FFFFFF"/>
                </a:solidFill>
              </a:defRPr>
            </a:lvl2pPr>
            <a:lvl3pPr indent="-342900" lvl="2" marL="1371600" algn="ctr">
              <a:lnSpc>
                <a:spcPct val="115000"/>
              </a:lnSpc>
              <a:spcBef>
                <a:spcPts val="2000"/>
              </a:spcBef>
              <a:spcAft>
                <a:spcPts val="0"/>
              </a:spcAft>
              <a:buClr>
                <a:srgbClr val="FFFFFF"/>
              </a:buClr>
              <a:buSzPts val="1800"/>
              <a:buChar char="■"/>
              <a:defRPr>
                <a:solidFill>
                  <a:srgbClr val="FFFFFF"/>
                </a:solidFill>
              </a:defRPr>
            </a:lvl3pPr>
            <a:lvl4pPr indent="-342900" lvl="3" marL="1828800" algn="ctr">
              <a:lnSpc>
                <a:spcPct val="115000"/>
              </a:lnSpc>
              <a:spcBef>
                <a:spcPts val="2000"/>
              </a:spcBef>
              <a:spcAft>
                <a:spcPts val="0"/>
              </a:spcAft>
              <a:buClr>
                <a:srgbClr val="FFFFFF"/>
              </a:buClr>
              <a:buSzPts val="1800"/>
              <a:buChar char="●"/>
              <a:defRPr>
                <a:solidFill>
                  <a:srgbClr val="FFFFFF"/>
                </a:solidFill>
              </a:defRPr>
            </a:lvl4pPr>
            <a:lvl5pPr indent="-342900" lvl="4" marL="2286000" algn="ctr">
              <a:lnSpc>
                <a:spcPct val="115000"/>
              </a:lnSpc>
              <a:spcBef>
                <a:spcPts val="2000"/>
              </a:spcBef>
              <a:spcAft>
                <a:spcPts val="0"/>
              </a:spcAft>
              <a:buClr>
                <a:srgbClr val="FFFFFF"/>
              </a:buClr>
              <a:buSzPts val="1800"/>
              <a:buChar char="○"/>
              <a:defRPr>
                <a:solidFill>
                  <a:srgbClr val="FFFFFF"/>
                </a:solidFill>
              </a:defRPr>
            </a:lvl5pPr>
            <a:lvl6pPr indent="-342900" lvl="5" marL="2743200" algn="ctr">
              <a:lnSpc>
                <a:spcPct val="115000"/>
              </a:lnSpc>
              <a:spcBef>
                <a:spcPts val="2000"/>
              </a:spcBef>
              <a:spcAft>
                <a:spcPts val="0"/>
              </a:spcAft>
              <a:buClr>
                <a:srgbClr val="FFFFFF"/>
              </a:buClr>
              <a:buSzPts val="1800"/>
              <a:buChar char="■"/>
              <a:defRPr>
                <a:solidFill>
                  <a:srgbClr val="FFFFFF"/>
                </a:solidFill>
              </a:defRPr>
            </a:lvl6pPr>
            <a:lvl7pPr indent="-342900" lvl="6" marL="3200400" algn="ctr">
              <a:lnSpc>
                <a:spcPct val="115000"/>
              </a:lnSpc>
              <a:spcBef>
                <a:spcPts val="2000"/>
              </a:spcBef>
              <a:spcAft>
                <a:spcPts val="0"/>
              </a:spcAft>
              <a:buClr>
                <a:srgbClr val="FFFFFF"/>
              </a:buClr>
              <a:buSzPts val="1800"/>
              <a:buChar char="●"/>
              <a:defRPr>
                <a:solidFill>
                  <a:srgbClr val="FFFFFF"/>
                </a:solidFill>
              </a:defRPr>
            </a:lvl7pPr>
            <a:lvl8pPr indent="-342900" lvl="7" marL="3657600" algn="ctr">
              <a:lnSpc>
                <a:spcPct val="115000"/>
              </a:lnSpc>
              <a:spcBef>
                <a:spcPts val="2000"/>
              </a:spcBef>
              <a:spcAft>
                <a:spcPts val="0"/>
              </a:spcAft>
              <a:buClr>
                <a:srgbClr val="FFFFFF"/>
              </a:buClr>
              <a:buSzPts val="1800"/>
              <a:buChar char="○"/>
              <a:defRPr>
                <a:solidFill>
                  <a:srgbClr val="FFFFFF"/>
                </a:solidFill>
              </a:defRPr>
            </a:lvl8pPr>
            <a:lvl9pPr indent="-342900" lvl="8" marL="4114800" algn="ctr">
              <a:lnSpc>
                <a:spcPct val="115000"/>
              </a:lnSpc>
              <a:spcBef>
                <a:spcPts val="2000"/>
              </a:spcBef>
              <a:spcAft>
                <a:spcPts val="2000"/>
              </a:spcAft>
              <a:buClr>
                <a:srgbClr val="FFFFFF"/>
              </a:buClr>
              <a:buSzPts val="1800"/>
              <a:buChar char="■"/>
              <a:defRPr>
                <a:solidFill>
                  <a:srgbClr val="FFFFFF"/>
                </a:solidFill>
              </a:defRPr>
            </a:lvl9pPr>
          </a:lstStyle>
          <a:p/>
        </p:txBody>
      </p:sp>
      <p:pic>
        <p:nvPicPr>
          <p:cNvPr id="75" name="Google Shape;75;p70"/>
          <p:cNvPicPr preferRelativeResize="0"/>
          <p:nvPr/>
        </p:nvPicPr>
        <p:blipFill rotWithShape="1">
          <a:blip r:embed="rId2">
            <a:alphaModFix/>
          </a:blip>
          <a:srcRect b="0" l="0" r="0" t="0"/>
          <a:stretch/>
        </p:blipFill>
        <p:spPr>
          <a:xfrm>
            <a:off x="5051475" y="6715325"/>
            <a:ext cx="589051" cy="578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yellow">
  <p:cSld name="BIG_NUMBER_1_1">
    <p:bg>
      <p:bgPr>
        <a:solidFill>
          <a:srgbClr val="FFE300"/>
        </a:solidFill>
      </p:bgPr>
    </p:bg>
    <p:spTree>
      <p:nvGrpSpPr>
        <p:cNvPr id="76" name="Shape 76"/>
        <p:cNvGrpSpPr/>
        <p:nvPr/>
      </p:nvGrpSpPr>
      <p:grpSpPr>
        <a:xfrm>
          <a:off x="0" y="0"/>
          <a:ext cx="0" cy="0"/>
          <a:chOff x="0" y="0"/>
          <a:chExt cx="0" cy="0"/>
        </a:xfrm>
      </p:grpSpPr>
      <p:sp>
        <p:nvSpPr>
          <p:cNvPr id="77" name="Google Shape;77;p71"/>
          <p:cNvSpPr txBox="1"/>
          <p:nvPr>
            <p:ph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chemeClr val="dk1"/>
              </a:buClr>
              <a:buSzPts val="15200"/>
              <a:buFont typeface="Open Sans ExtraBold"/>
              <a:buNone/>
              <a:defRPr sz="15200">
                <a:solidFill>
                  <a:schemeClr val="dk1"/>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p:txBody>
      </p:sp>
      <p:sp>
        <p:nvSpPr>
          <p:cNvPr id="78" name="Google Shape;78;p71"/>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Clr>
                <a:schemeClr val="dk1"/>
              </a:buClr>
              <a:buSzPts val="2300"/>
              <a:buChar char="●"/>
              <a:defRPr>
                <a:solidFill>
                  <a:schemeClr val="dk1"/>
                </a:solidFill>
              </a:defRPr>
            </a:lvl1pPr>
            <a:lvl2pPr indent="-342900" lvl="1" marL="914400" algn="ctr">
              <a:lnSpc>
                <a:spcPct val="115000"/>
              </a:lnSpc>
              <a:spcBef>
                <a:spcPts val="2000"/>
              </a:spcBef>
              <a:spcAft>
                <a:spcPts val="0"/>
              </a:spcAft>
              <a:buClr>
                <a:schemeClr val="dk1"/>
              </a:buClr>
              <a:buSzPts val="1800"/>
              <a:buChar char="○"/>
              <a:defRPr>
                <a:solidFill>
                  <a:schemeClr val="dk1"/>
                </a:solidFill>
              </a:defRPr>
            </a:lvl2pPr>
            <a:lvl3pPr indent="-342900" lvl="2" marL="1371600" algn="ctr">
              <a:lnSpc>
                <a:spcPct val="115000"/>
              </a:lnSpc>
              <a:spcBef>
                <a:spcPts val="2000"/>
              </a:spcBef>
              <a:spcAft>
                <a:spcPts val="0"/>
              </a:spcAft>
              <a:buClr>
                <a:schemeClr val="dk1"/>
              </a:buClr>
              <a:buSzPts val="1800"/>
              <a:buChar char="■"/>
              <a:defRPr>
                <a:solidFill>
                  <a:schemeClr val="dk1"/>
                </a:solidFill>
              </a:defRPr>
            </a:lvl3pPr>
            <a:lvl4pPr indent="-342900" lvl="3" marL="1828800" algn="ctr">
              <a:lnSpc>
                <a:spcPct val="115000"/>
              </a:lnSpc>
              <a:spcBef>
                <a:spcPts val="2000"/>
              </a:spcBef>
              <a:spcAft>
                <a:spcPts val="0"/>
              </a:spcAft>
              <a:buClr>
                <a:schemeClr val="dk1"/>
              </a:buClr>
              <a:buSzPts val="1800"/>
              <a:buChar char="●"/>
              <a:defRPr>
                <a:solidFill>
                  <a:schemeClr val="dk1"/>
                </a:solidFill>
              </a:defRPr>
            </a:lvl4pPr>
            <a:lvl5pPr indent="-342900" lvl="4" marL="2286000" algn="ctr">
              <a:lnSpc>
                <a:spcPct val="115000"/>
              </a:lnSpc>
              <a:spcBef>
                <a:spcPts val="2000"/>
              </a:spcBef>
              <a:spcAft>
                <a:spcPts val="0"/>
              </a:spcAft>
              <a:buClr>
                <a:schemeClr val="dk1"/>
              </a:buClr>
              <a:buSzPts val="1800"/>
              <a:buChar char="○"/>
              <a:defRPr>
                <a:solidFill>
                  <a:schemeClr val="dk1"/>
                </a:solidFill>
              </a:defRPr>
            </a:lvl5pPr>
            <a:lvl6pPr indent="-342900" lvl="5" marL="2743200" algn="ctr">
              <a:lnSpc>
                <a:spcPct val="115000"/>
              </a:lnSpc>
              <a:spcBef>
                <a:spcPts val="2000"/>
              </a:spcBef>
              <a:spcAft>
                <a:spcPts val="0"/>
              </a:spcAft>
              <a:buClr>
                <a:schemeClr val="dk1"/>
              </a:buClr>
              <a:buSzPts val="1800"/>
              <a:buChar char="■"/>
              <a:defRPr>
                <a:solidFill>
                  <a:schemeClr val="dk1"/>
                </a:solidFill>
              </a:defRPr>
            </a:lvl6pPr>
            <a:lvl7pPr indent="-342900" lvl="6" marL="3200400" algn="ctr">
              <a:lnSpc>
                <a:spcPct val="115000"/>
              </a:lnSpc>
              <a:spcBef>
                <a:spcPts val="2000"/>
              </a:spcBef>
              <a:spcAft>
                <a:spcPts val="0"/>
              </a:spcAft>
              <a:buClr>
                <a:schemeClr val="dk1"/>
              </a:buClr>
              <a:buSzPts val="1800"/>
              <a:buChar char="●"/>
              <a:defRPr>
                <a:solidFill>
                  <a:schemeClr val="dk1"/>
                </a:solidFill>
              </a:defRPr>
            </a:lvl7pPr>
            <a:lvl8pPr indent="-342900" lvl="7" marL="3657600" algn="ctr">
              <a:lnSpc>
                <a:spcPct val="115000"/>
              </a:lnSpc>
              <a:spcBef>
                <a:spcPts val="2000"/>
              </a:spcBef>
              <a:spcAft>
                <a:spcPts val="0"/>
              </a:spcAft>
              <a:buClr>
                <a:schemeClr val="dk1"/>
              </a:buClr>
              <a:buSzPts val="1800"/>
              <a:buChar char="○"/>
              <a:defRPr>
                <a:solidFill>
                  <a:schemeClr val="dk1"/>
                </a:solidFill>
              </a:defRPr>
            </a:lvl8pPr>
            <a:lvl9pPr indent="-342900" lvl="8" marL="4114800" algn="ctr">
              <a:lnSpc>
                <a:spcPct val="115000"/>
              </a:lnSpc>
              <a:spcBef>
                <a:spcPts val="2000"/>
              </a:spcBef>
              <a:spcAft>
                <a:spcPts val="2000"/>
              </a:spcAft>
              <a:buClr>
                <a:schemeClr val="dk1"/>
              </a:buClr>
              <a:buSzPts val="1800"/>
              <a:buChar char="■"/>
              <a:defRPr>
                <a:solidFill>
                  <a:schemeClr val="dk1"/>
                </a:solidFill>
              </a:defRPr>
            </a:lvl9pPr>
          </a:lstStyle>
          <a:p/>
        </p:txBody>
      </p:sp>
      <p:pic>
        <p:nvPicPr>
          <p:cNvPr id="79" name="Google Shape;79;p71"/>
          <p:cNvPicPr preferRelativeResize="0"/>
          <p:nvPr/>
        </p:nvPicPr>
        <p:blipFill rotWithShape="1">
          <a:blip r:embed="rId2">
            <a:alphaModFix/>
          </a:blip>
          <a:srcRect b="0" l="0" r="0" t="0"/>
          <a:stretch/>
        </p:blipFill>
        <p:spPr>
          <a:xfrm>
            <a:off x="5051475" y="6715325"/>
            <a:ext cx="589051" cy="578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pic>
        <p:nvPicPr>
          <p:cNvPr id="81" name="Google Shape;81;p72"/>
          <p:cNvPicPr preferRelativeResize="0"/>
          <p:nvPr/>
        </p:nvPicPr>
        <p:blipFill rotWithShape="1">
          <a:blip r:embed="rId2">
            <a:alphaModFix/>
          </a:blip>
          <a:srcRect b="0" l="0" r="0" t="0"/>
          <a:stretch/>
        </p:blipFill>
        <p:spPr>
          <a:xfrm>
            <a:off x="5051475" y="6715325"/>
            <a:ext cx="589051" cy="578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yellow" type="secHead">
  <p:cSld name="SECTION_HEADER">
    <p:bg>
      <p:bgPr>
        <a:solidFill>
          <a:srgbClr val="FFE300"/>
        </a:solidFill>
      </p:bgPr>
    </p:bg>
    <p:spTree>
      <p:nvGrpSpPr>
        <p:cNvPr id="82" name="Shape 82"/>
        <p:cNvGrpSpPr/>
        <p:nvPr/>
      </p:nvGrpSpPr>
      <p:grpSpPr>
        <a:xfrm>
          <a:off x="0" y="0"/>
          <a:ext cx="0" cy="0"/>
          <a:chOff x="0" y="0"/>
          <a:chExt cx="0" cy="0"/>
        </a:xfrm>
      </p:grpSpPr>
      <p:sp>
        <p:nvSpPr>
          <p:cNvPr id="83" name="Google Shape;83;p73"/>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Clr>
                <a:schemeClr val="dk1"/>
              </a:buClr>
              <a:buSzPts val="4800"/>
              <a:buNone/>
              <a:defRPr sz="4800">
                <a:solidFill>
                  <a:schemeClr val="dk1"/>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pic>
        <p:nvPicPr>
          <p:cNvPr id="84" name="Google Shape;84;p73"/>
          <p:cNvPicPr preferRelativeResize="0"/>
          <p:nvPr/>
        </p:nvPicPr>
        <p:blipFill rotWithShape="1">
          <a:blip r:embed="rId2">
            <a:alphaModFix/>
          </a:blip>
          <a:srcRect b="0" l="0" r="0" t="0"/>
          <a:stretch/>
        </p:blipFill>
        <p:spPr>
          <a:xfrm>
            <a:off x="5051475" y="6894100"/>
            <a:ext cx="589051" cy="578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SECTION_HEADER_2">
    <p:bg>
      <p:bgPr>
        <a:solidFill>
          <a:srgbClr val="6D2B90"/>
        </a:solidFill>
      </p:bgPr>
    </p:bg>
    <p:spTree>
      <p:nvGrpSpPr>
        <p:cNvPr id="85" name="Shape 85"/>
        <p:cNvGrpSpPr/>
        <p:nvPr/>
      </p:nvGrpSpPr>
      <p:grpSpPr>
        <a:xfrm>
          <a:off x="0" y="0"/>
          <a:ext cx="0" cy="0"/>
          <a:chOff x="0" y="0"/>
          <a:chExt cx="0" cy="0"/>
        </a:xfrm>
      </p:grpSpPr>
      <p:sp>
        <p:nvSpPr>
          <p:cNvPr id="86" name="Google Shape;86;p74"/>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pic>
        <p:nvPicPr>
          <p:cNvPr id="87" name="Google Shape;87;p74"/>
          <p:cNvPicPr preferRelativeResize="0"/>
          <p:nvPr/>
        </p:nvPicPr>
        <p:blipFill rotWithShape="1">
          <a:blip r:embed="rId2">
            <a:alphaModFix/>
          </a:blip>
          <a:srcRect b="0" l="0" r="0" t="0"/>
          <a:stretch/>
        </p:blipFill>
        <p:spPr>
          <a:xfrm>
            <a:off x="5051475" y="6894100"/>
            <a:ext cx="589051" cy="578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SECTION_HEADER_1_1">
    <p:bg>
      <p:bgPr>
        <a:solidFill>
          <a:srgbClr val="6D2B90"/>
        </a:solidFill>
      </p:bgPr>
    </p:bg>
    <p:spTree>
      <p:nvGrpSpPr>
        <p:cNvPr id="14" name="Shape 14"/>
        <p:cNvGrpSpPr/>
        <p:nvPr/>
      </p:nvGrpSpPr>
      <p:grpSpPr>
        <a:xfrm>
          <a:off x="0" y="0"/>
          <a:ext cx="0" cy="0"/>
          <a:chOff x="0" y="0"/>
          <a:chExt cx="0" cy="0"/>
        </a:xfrm>
      </p:grpSpPr>
      <p:sp>
        <p:nvSpPr>
          <p:cNvPr id="15" name="Google Shape;15;p57"/>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pic>
        <p:nvPicPr>
          <p:cNvPr id="16" name="Google Shape;16;p57"/>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pic>
        <p:nvPicPr>
          <p:cNvPr id="18" name="Google Shape;18;p58"/>
          <p:cNvPicPr preferRelativeResize="0"/>
          <p:nvPr/>
        </p:nvPicPr>
        <p:blipFill rotWithShape="1">
          <a:blip r:embed="rId2">
            <a:alphaModFix/>
          </a:blip>
          <a:srcRect b="0" l="0" r="0" t="0"/>
          <a:stretch/>
        </p:blipFill>
        <p:spPr>
          <a:xfrm rot="10800000">
            <a:off x="-130873" y="5443250"/>
            <a:ext cx="10953748" cy="2212200"/>
          </a:xfrm>
          <a:prstGeom prst="rect">
            <a:avLst/>
          </a:prstGeom>
          <a:noFill/>
          <a:ln>
            <a:noFill/>
          </a:ln>
        </p:spPr>
      </p:pic>
      <p:sp>
        <p:nvSpPr>
          <p:cNvPr id="19" name="Google Shape;19;p58"/>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0" name="Google Shape;20;p58"/>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457200" lvl="0" marL="457200" algn="l">
              <a:lnSpc>
                <a:spcPct val="115000"/>
              </a:lnSpc>
              <a:spcBef>
                <a:spcPts val="0"/>
              </a:spcBef>
              <a:spcAft>
                <a:spcPts val="0"/>
              </a:spcAft>
              <a:buSzPts val="3600"/>
              <a:buFont typeface="Open Sans Light"/>
              <a:buChar char="●"/>
              <a:defRPr sz="3600">
                <a:latin typeface="Open Sans Light"/>
                <a:ea typeface="Open Sans Light"/>
                <a:cs typeface="Open Sans Light"/>
                <a:sym typeface="Open Sans Light"/>
              </a:defRPr>
            </a:lvl1pPr>
            <a:lvl2pPr indent="-431800" lvl="1" marL="914400" algn="l">
              <a:lnSpc>
                <a:spcPct val="115000"/>
              </a:lnSpc>
              <a:spcBef>
                <a:spcPts val="2000"/>
              </a:spcBef>
              <a:spcAft>
                <a:spcPts val="0"/>
              </a:spcAft>
              <a:buSzPts val="3200"/>
              <a:buFont typeface="Open Sans Light"/>
              <a:buChar char="○"/>
              <a:defRPr sz="3200">
                <a:latin typeface="Open Sans Light"/>
                <a:ea typeface="Open Sans Light"/>
                <a:cs typeface="Open Sans Light"/>
                <a:sym typeface="Open Sans Light"/>
              </a:defRPr>
            </a:lvl2pPr>
            <a:lvl3pPr indent="-406400" lvl="2" marL="1371600" algn="l">
              <a:lnSpc>
                <a:spcPct val="115000"/>
              </a:lnSpc>
              <a:spcBef>
                <a:spcPts val="2000"/>
              </a:spcBef>
              <a:spcAft>
                <a:spcPts val="0"/>
              </a:spcAft>
              <a:buSzPts val="2800"/>
              <a:buFont typeface="Open Sans Light"/>
              <a:buChar char="■"/>
              <a:defRPr sz="2800">
                <a:latin typeface="Open Sans Light"/>
                <a:ea typeface="Open Sans Light"/>
                <a:cs typeface="Open Sans Light"/>
                <a:sym typeface="Open Sans Light"/>
              </a:defRPr>
            </a:lvl3pPr>
            <a:lvl4pPr indent="-381000" lvl="3" marL="1828800" algn="l">
              <a:lnSpc>
                <a:spcPct val="115000"/>
              </a:lnSpc>
              <a:spcBef>
                <a:spcPts val="2000"/>
              </a:spcBef>
              <a:spcAft>
                <a:spcPts val="0"/>
              </a:spcAft>
              <a:buSzPts val="2400"/>
              <a:buFont typeface="Open Sans Light"/>
              <a:buChar char="●"/>
              <a:defRPr sz="2400">
                <a:latin typeface="Open Sans Light"/>
                <a:ea typeface="Open Sans Light"/>
                <a:cs typeface="Open Sans Light"/>
                <a:sym typeface="Open Sans Light"/>
              </a:defRPr>
            </a:lvl4pPr>
            <a:lvl5pPr indent="-355600" lvl="4" marL="2286000" algn="l">
              <a:lnSpc>
                <a:spcPct val="115000"/>
              </a:lnSpc>
              <a:spcBef>
                <a:spcPts val="2000"/>
              </a:spcBef>
              <a:spcAft>
                <a:spcPts val="0"/>
              </a:spcAft>
              <a:buSzPts val="2000"/>
              <a:buFont typeface="Open Sans Light"/>
              <a:buChar char="○"/>
              <a:defRPr sz="2000">
                <a:latin typeface="Open Sans Light"/>
                <a:ea typeface="Open Sans Light"/>
                <a:cs typeface="Open Sans Light"/>
                <a:sym typeface="Open Sans Light"/>
              </a:defRPr>
            </a:lvl5pPr>
            <a:lvl6pPr indent="-342900" lvl="5" marL="2743200" algn="l">
              <a:lnSpc>
                <a:spcPct val="115000"/>
              </a:lnSpc>
              <a:spcBef>
                <a:spcPts val="2000"/>
              </a:spcBef>
              <a:spcAft>
                <a:spcPts val="0"/>
              </a:spcAft>
              <a:buSzPts val="1800"/>
              <a:buFont typeface="Open Sans Light"/>
              <a:buChar char="■"/>
              <a:defRPr>
                <a:latin typeface="Open Sans Light"/>
                <a:ea typeface="Open Sans Light"/>
                <a:cs typeface="Open Sans Light"/>
                <a:sym typeface="Open Sans Light"/>
              </a:defRPr>
            </a:lvl6pPr>
            <a:lvl7pPr indent="-330200" lvl="6" marL="3200400" algn="l">
              <a:lnSpc>
                <a:spcPct val="115000"/>
              </a:lnSpc>
              <a:spcBef>
                <a:spcPts val="2000"/>
              </a:spcBef>
              <a:spcAft>
                <a:spcPts val="0"/>
              </a:spcAft>
              <a:buSzPts val="1600"/>
              <a:buFont typeface="Open Sans Light"/>
              <a:buChar char="●"/>
              <a:defRPr sz="1600">
                <a:latin typeface="Open Sans Light"/>
                <a:ea typeface="Open Sans Light"/>
                <a:cs typeface="Open Sans Light"/>
                <a:sym typeface="Open Sans Light"/>
              </a:defRPr>
            </a:lvl7pPr>
            <a:lvl8pPr indent="-317500" lvl="7" marL="3657600" algn="l">
              <a:lnSpc>
                <a:spcPct val="115000"/>
              </a:lnSpc>
              <a:spcBef>
                <a:spcPts val="2000"/>
              </a:spcBef>
              <a:spcAft>
                <a:spcPts val="0"/>
              </a:spcAft>
              <a:buSzPts val="1400"/>
              <a:buFont typeface="Open Sans Light"/>
              <a:buChar char="○"/>
              <a:defRPr sz="1400">
                <a:latin typeface="Open Sans Light"/>
                <a:ea typeface="Open Sans Light"/>
                <a:cs typeface="Open Sans Light"/>
                <a:sym typeface="Open Sans Light"/>
              </a:defRPr>
            </a:lvl8pPr>
            <a:lvl9pPr indent="-304800" lvl="8" marL="4114800" algn="l">
              <a:lnSpc>
                <a:spcPct val="115000"/>
              </a:lnSpc>
              <a:spcBef>
                <a:spcPts val="2000"/>
              </a:spcBef>
              <a:spcAft>
                <a:spcPts val="2000"/>
              </a:spcAft>
              <a:buSzPts val="1200"/>
              <a:buFont typeface="Open Sans Light"/>
              <a:buChar char="■"/>
              <a:defRPr sz="1200">
                <a:latin typeface="Open Sans Light"/>
                <a:ea typeface="Open Sans Light"/>
                <a:cs typeface="Open Sans Light"/>
                <a:sym typeface="Open Sans Light"/>
              </a:defRPr>
            </a:lvl9pPr>
          </a:lstStyle>
          <a:p/>
        </p:txBody>
      </p:sp>
      <p:pic>
        <p:nvPicPr>
          <p:cNvPr id="21" name="Google Shape;21;p58"/>
          <p:cNvPicPr preferRelativeResize="0"/>
          <p:nvPr/>
        </p:nvPicPr>
        <p:blipFill rotWithShape="1">
          <a:blip r:embed="rId3">
            <a:alphaModFix/>
          </a:blip>
          <a:srcRect b="0" l="0" r="0" t="0"/>
          <a:stretch/>
        </p:blipFill>
        <p:spPr>
          <a:xfrm>
            <a:off x="5051475" y="6829625"/>
            <a:ext cx="589051" cy="578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green">
  <p:cSld name="SECTION_HEADER_1">
    <p:bg>
      <p:bgPr>
        <a:solidFill>
          <a:srgbClr val="41B549"/>
        </a:solidFill>
      </p:bgPr>
    </p:bg>
    <p:spTree>
      <p:nvGrpSpPr>
        <p:cNvPr id="22" name="Shape 22"/>
        <p:cNvGrpSpPr/>
        <p:nvPr/>
      </p:nvGrpSpPr>
      <p:grpSpPr>
        <a:xfrm>
          <a:off x="0" y="0"/>
          <a:ext cx="0" cy="0"/>
          <a:chOff x="0" y="0"/>
          <a:chExt cx="0" cy="0"/>
        </a:xfrm>
      </p:grpSpPr>
      <p:sp>
        <p:nvSpPr>
          <p:cNvPr id="23" name="Google Shape;23;p59"/>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pic>
        <p:nvPicPr>
          <p:cNvPr id="24" name="Google Shape;24;p59"/>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purple">
  <p:cSld name="SECTION_TITLE_AND_DESCRIPTION">
    <p:spTree>
      <p:nvGrpSpPr>
        <p:cNvPr id="25" name="Shape 25"/>
        <p:cNvGrpSpPr/>
        <p:nvPr/>
      </p:nvGrpSpPr>
      <p:grpSpPr>
        <a:xfrm>
          <a:off x="0" y="0"/>
          <a:ext cx="0" cy="0"/>
          <a:chOff x="0" y="0"/>
          <a:chExt cx="0" cy="0"/>
        </a:xfrm>
      </p:grpSpPr>
      <p:sp>
        <p:nvSpPr>
          <p:cNvPr id="26" name="Google Shape;26;p60"/>
          <p:cNvSpPr/>
          <p:nvPr/>
        </p:nvSpPr>
        <p:spPr>
          <a:xfrm>
            <a:off x="5346000" y="-175"/>
            <a:ext cx="5346000" cy="7615800"/>
          </a:xfrm>
          <a:prstGeom prst="rect">
            <a:avLst/>
          </a:prstGeom>
          <a:solidFill>
            <a:srgbClr val="6D2B90"/>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0"/>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8" name="Google Shape;28;p60"/>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29" name="Google Shape;29;p60"/>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Clr>
                <a:srgbClr val="FFFFFF"/>
              </a:buClr>
              <a:buSzPts val="2300"/>
              <a:buFont typeface="Open Sans Light"/>
              <a:buChar char="●"/>
              <a:defRPr>
                <a:solidFill>
                  <a:srgbClr val="FFFFFF"/>
                </a:solidFill>
                <a:latin typeface="Open Sans Light"/>
                <a:ea typeface="Open Sans Light"/>
                <a:cs typeface="Open Sans Light"/>
                <a:sym typeface="Open Sans Light"/>
              </a:defRPr>
            </a:lvl1pPr>
            <a:lvl2pPr indent="-342900" lvl="1" marL="9144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2pPr>
            <a:lvl3pPr indent="-342900" lvl="2" marL="13716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3pPr>
            <a:lvl4pPr indent="-342900" lvl="3" marL="18288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4pPr>
            <a:lvl5pPr indent="-342900" lvl="4" marL="22860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5pPr>
            <a:lvl6pPr indent="-342900" lvl="5" marL="27432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6pPr>
            <a:lvl7pPr indent="-342900" lvl="6" marL="32004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7pPr>
            <a:lvl8pPr indent="-342900" lvl="7" marL="36576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8pPr>
            <a:lvl9pPr indent="-342900" lvl="8" marL="4114800" algn="l">
              <a:lnSpc>
                <a:spcPct val="115000"/>
              </a:lnSpc>
              <a:spcBef>
                <a:spcPts val="2000"/>
              </a:spcBef>
              <a:spcAft>
                <a:spcPts val="200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9pPr>
          </a:lstStyle>
          <a:p/>
        </p:txBody>
      </p:sp>
      <p:pic>
        <p:nvPicPr>
          <p:cNvPr id="30" name="Google Shape;30;p60"/>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green">
  <p:cSld name="SECTION_TITLE_AND_DESCRIPTION_1">
    <p:spTree>
      <p:nvGrpSpPr>
        <p:cNvPr id="31" name="Shape 31"/>
        <p:cNvGrpSpPr/>
        <p:nvPr/>
      </p:nvGrpSpPr>
      <p:grpSpPr>
        <a:xfrm>
          <a:off x="0" y="0"/>
          <a:ext cx="0" cy="0"/>
          <a:chOff x="0" y="0"/>
          <a:chExt cx="0" cy="0"/>
        </a:xfrm>
      </p:grpSpPr>
      <p:sp>
        <p:nvSpPr>
          <p:cNvPr id="32" name="Google Shape;32;p61"/>
          <p:cNvSpPr/>
          <p:nvPr/>
        </p:nvSpPr>
        <p:spPr>
          <a:xfrm>
            <a:off x="5346000" y="-175"/>
            <a:ext cx="5346000" cy="7615800"/>
          </a:xfrm>
          <a:prstGeom prst="rect">
            <a:avLst/>
          </a:prstGeom>
          <a:solidFill>
            <a:srgbClr val="41B549"/>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1"/>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rgbClr val="41B549"/>
              </a:buClr>
              <a:buSzPts val="5300"/>
              <a:buNone/>
              <a:defRPr sz="5300">
                <a:solidFill>
                  <a:srgbClr val="41B549"/>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34" name="Google Shape;34;p61"/>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5" name="Google Shape;35;p61"/>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Clr>
                <a:srgbClr val="FFFFFF"/>
              </a:buClr>
              <a:buSzPts val="2300"/>
              <a:buFont typeface="Open Sans Light"/>
              <a:buChar char="●"/>
              <a:defRPr>
                <a:solidFill>
                  <a:srgbClr val="FFFFFF"/>
                </a:solidFill>
                <a:latin typeface="Open Sans Light"/>
                <a:ea typeface="Open Sans Light"/>
                <a:cs typeface="Open Sans Light"/>
                <a:sym typeface="Open Sans Light"/>
              </a:defRPr>
            </a:lvl1pPr>
            <a:lvl2pPr indent="-342900" lvl="1" marL="9144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2pPr>
            <a:lvl3pPr indent="-342900" lvl="2" marL="13716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3pPr>
            <a:lvl4pPr indent="-342900" lvl="3" marL="18288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4pPr>
            <a:lvl5pPr indent="-342900" lvl="4" marL="22860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5pPr>
            <a:lvl6pPr indent="-342900" lvl="5" marL="27432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6pPr>
            <a:lvl7pPr indent="-342900" lvl="6" marL="32004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7pPr>
            <a:lvl8pPr indent="-342900" lvl="7" marL="3657600" algn="l">
              <a:lnSpc>
                <a:spcPct val="115000"/>
              </a:lnSpc>
              <a:spcBef>
                <a:spcPts val="2000"/>
              </a:spcBef>
              <a:spcAft>
                <a:spcPts val="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8pPr>
            <a:lvl9pPr indent="-342900" lvl="8" marL="4114800" algn="l">
              <a:lnSpc>
                <a:spcPct val="115000"/>
              </a:lnSpc>
              <a:spcBef>
                <a:spcPts val="2000"/>
              </a:spcBef>
              <a:spcAft>
                <a:spcPts val="2000"/>
              </a:spcAft>
              <a:buClr>
                <a:srgbClr val="FFFFFF"/>
              </a:buClr>
              <a:buSzPts val="1800"/>
              <a:buFont typeface="Open Sans Light"/>
              <a:buChar char="■"/>
              <a:defRPr>
                <a:solidFill>
                  <a:srgbClr val="FFFFFF"/>
                </a:solidFill>
                <a:latin typeface="Open Sans Light"/>
                <a:ea typeface="Open Sans Light"/>
                <a:cs typeface="Open Sans Light"/>
                <a:sym typeface="Open Sans Light"/>
              </a:defRPr>
            </a:lvl9pPr>
          </a:lstStyle>
          <a:p/>
        </p:txBody>
      </p:sp>
      <p:pic>
        <p:nvPicPr>
          <p:cNvPr id="36" name="Google Shape;36;p61"/>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 yellow">
  <p:cSld name="SECTION_TITLE_AND_DESCRIPTION_1_1">
    <p:spTree>
      <p:nvGrpSpPr>
        <p:cNvPr id="37" name="Shape 37"/>
        <p:cNvGrpSpPr/>
        <p:nvPr/>
      </p:nvGrpSpPr>
      <p:grpSpPr>
        <a:xfrm>
          <a:off x="0" y="0"/>
          <a:ext cx="0" cy="0"/>
          <a:chOff x="0" y="0"/>
          <a:chExt cx="0" cy="0"/>
        </a:xfrm>
      </p:grpSpPr>
      <p:sp>
        <p:nvSpPr>
          <p:cNvPr id="38" name="Google Shape;38;p62"/>
          <p:cNvSpPr/>
          <p:nvPr/>
        </p:nvSpPr>
        <p:spPr>
          <a:xfrm>
            <a:off x="5346000" y="-175"/>
            <a:ext cx="5346000" cy="7615800"/>
          </a:xfrm>
          <a:prstGeom prst="rect">
            <a:avLst/>
          </a:prstGeom>
          <a:solidFill>
            <a:srgbClr val="FFE300"/>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9" name="Google Shape;39;p62"/>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Clr>
                <a:srgbClr val="FFE300"/>
              </a:buClr>
              <a:buSzPts val="5300"/>
              <a:buNone/>
              <a:defRPr sz="5300">
                <a:solidFill>
                  <a:srgbClr val="FFE300"/>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40" name="Google Shape;40;p62"/>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41" name="Google Shape;41;p62"/>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Clr>
                <a:schemeClr val="dk1"/>
              </a:buClr>
              <a:buSzPts val="2300"/>
              <a:buFont typeface="Open Sans Light"/>
              <a:buChar char="●"/>
              <a:defRPr>
                <a:solidFill>
                  <a:schemeClr val="dk1"/>
                </a:solidFill>
                <a:latin typeface="Open Sans Light"/>
                <a:ea typeface="Open Sans Light"/>
                <a:cs typeface="Open Sans Light"/>
                <a:sym typeface="Open Sans Light"/>
              </a:defRPr>
            </a:lvl1pPr>
            <a:lvl2pPr indent="-342900" lvl="1" marL="9144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2pPr>
            <a:lvl3pPr indent="-342900" lvl="2" marL="13716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3pPr>
            <a:lvl4pPr indent="-342900" lvl="3" marL="18288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4pPr>
            <a:lvl5pPr indent="-342900" lvl="4" marL="22860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5pPr>
            <a:lvl6pPr indent="-342900" lvl="5" marL="27432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6pPr>
            <a:lvl7pPr indent="-342900" lvl="6" marL="32004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7pPr>
            <a:lvl8pPr indent="-342900" lvl="7" marL="3657600" algn="l">
              <a:lnSpc>
                <a:spcPct val="115000"/>
              </a:lnSpc>
              <a:spcBef>
                <a:spcPts val="2000"/>
              </a:spcBef>
              <a:spcAft>
                <a:spcPts val="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8pPr>
            <a:lvl9pPr indent="-342900" lvl="8" marL="4114800" algn="l">
              <a:lnSpc>
                <a:spcPct val="115000"/>
              </a:lnSpc>
              <a:spcBef>
                <a:spcPts val="2000"/>
              </a:spcBef>
              <a:spcAft>
                <a:spcPts val="2000"/>
              </a:spcAft>
              <a:buClr>
                <a:schemeClr val="dk1"/>
              </a:buClr>
              <a:buSzPts val="1800"/>
              <a:buFont typeface="Open Sans Light"/>
              <a:buChar char="■"/>
              <a:defRPr>
                <a:solidFill>
                  <a:schemeClr val="dk1"/>
                </a:solidFill>
                <a:latin typeface="Open Sans Light"/>
                <a:ea typeface="Open Sans Light"/>
                <a:cs typeface="Open Sans Light"/>
                <a:sym typeface="Open Sans Light"/>
              </a:defRPr>
            </a:lvl9pPr>
          </a:lstStyle>
          <a:p/>
        </p:txBody>
      </p:sp>
      <p:pic>
        <p:nvPicPr>
          <p:cNvPr id="42" name="Google Shape;42;p62"/>
          <p:cNvPicPr preferRelativeResize="0"/>
          <p:nvPr/>
        </p:nvPicPr>
        <p:blipFill rotWithShape="1">
          <a:blip r:embed="rId2">
            <a:alphaModFix/>
          </a:blip>
          <a:srcRect b="0" l="0" r="0" t="0"/>
          <a:stretch/>
        </p:blipFill>
        <p:spPr>
          <a:xfrm>
            <a:off x="5051450" y="6856000"/>
            <a:ext cx="589051" cy="5781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sp>
        <p:nvSpPr>
          <p:cNvPr id="44" name="Google Shape;44;p6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5" name="Google Shape;45;p63"/>
          <p:cNvSpPr txBox="1"/>
          <p:nvPr>
            <p:ph idx="1" type="body"/>
          </p:nvPr>
        </p:nvSpPr>
        <p:spPr>
          <a:xfrm>
            <a:off x="364468" y="1693927"/>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Font typeface="Open Sans Light"/>
              <a:buChar char="●"/>
              <a:defRPr sz="1800">
                <a:latin typeface="Open Sans Light"/>
                <a:ea typeface="Open Sans Light"/>
                <a:cs typeface="Open Sans Light"/>
                <a:sym typeface="Open Sans Light"/>
              </a:defRPr>
            </a:lvl1pPr>
            <a:lvl2pPr indent="-323850" lvl="1" marL="9144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2pPr>
            <a:lvl3pPr indent="-323850" lvl="2" marL="13716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3pPr>
            <a:lvl4pPr indent="-323850" lvl="3" marL="18288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4pPr>
            <a:lvl5pPr indent="-323850" lvl="4" marL="22860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5pPr>
            <a:lvl6pPr indent="-323850" lvl="5" marL="27432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6pPr>
            <a:lvl7pPr indent="-323850" lvl="6" marL="32004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7pPr>
            <a:lvl8pPr indent="-323850" lvl="7" marL="36576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8pPr>
            <a:lvl9pPr indent="-323850" lvl="8" marL="4114800" algn="l">
              <a:lnSpc>
                <a:spcPct val="115000"/>
              </a:lnSpc>
              <a:spcBef>
                <a:spcPts val="2000"/>
              </a:spcBef>
              <a:spcAft>
                <a:spcPts val="2000"/>
              </a:spcAft>
              <a:buSzPts val="1500"/>
              <a:buFont typeface="Open Sans Light"/>
              <a:buChar char="■"/>
              <a:defRPr sz="1500">
                <a:latin typeface="Open Sans Light"/>
                <a:ea typeface="Open Sans Light"/>
                <a:cs typeface="Open Sans Light"/>
                <a:sym typeface="Open Sans Light"/>
              </a:defRPr>
            </a:lvl9pPr>
          </a:lstStyle>
          <a:p/>
        </p:txBody>
      </p:sp>
      <p:sp>
        <p:nvSpPr>
          <p:cNvPr id="46" name="Google Shape;46;p63"/>
          <p:cNvSpPr txBox="1"/>
          <p:nvPr>
            <p:ph idx="2" type="body"/>
          </p:nvPr>
        </p:nvSpPr>
        <p:spPr>
          <a:xfrm>
            <a:off x="5650483" y="1693927"/>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Font typeface="Open Sans Light"/>
              <a:buChar char="●"/>
              <a:defRPr sz="1800">
                <a:latin typeface="Open Sans Light"/>
                <a:ea typeface="Open Sans Light"/>
                <a:cs typeface="Open Sans Light"/>
                <a:sym typeface="Open Sans Light"/>
              </a:defRPr>
            </a:lvl1pPr>
            <a:lvl2pPr indent="-323850" lvl="1" marL="9144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2pPr>
            <a:lvl3pPr indent="-323850" lvl="2" marL="13716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3pPr>
            <a:lvl4pPr indent="-323850" lvl="3" marL="18288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4pPr>
            <a:lvl5pPr indent="-323850" lvl="4" marL="22860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5pPr>
            <a:lvl6pPr indent="-323850" lvl="5" marL="27432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6pPr>
            <a:lvl7pPr indent="-323850" lvl="6" marL="32004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7pPr>
            <a:lvl8pPr indent="-323850" lvl="7" marL="3657600" algn="l">
              <a:lnSpc>
                <a:spcPct val="115000"/>
              </a:lnSpc>
              <a:spcBef>
                <a:spcPts val="2000"/>
              </a:spcBef>
              <a:spcAft>
                <a:spcPts val="0"/>
              </a:spcAft>
              <a:buSzPts val="1500"/>
              <a:buFont typeface="Open Sans Light"/>
              <a:buChar char="○"/>
              <a:defRPr sz="1500">
                <a:latin typeface="Open Sans Light"/>
                <a:ea typeface="Open Sans Light"/>
                <a:cs typeface="Open Sans Light"/>
                <a:sym typeface="Open Sans Light"/>
              </a:defRPr>
            </a:lvl8pPr>
            <a:lvl9pPr indent="-323850" lvl="8" marL="4114800" algn="l">
              <a:lnSpc>
                <a:spcPct val="115000"/>
              </a:lnSpc>
              <a:spcBef>
                <a:spcPts val="2000"/>
              </a:spcBef>
              <a:spcAft>
                <a:spcPts val="2000"/>
              </a:spcAft>
              <a:buSzPts val="1500"/>
              <a:buFont typeface="Open Sans Light"/>
              <a:buChar char="■"/>
              <a:defRPr sz="1500">
                <a:latin typeface="Open Sans Light"/>
                <a:ea typeface="Open Sans Light"/>
                <a:cs typeface="Open Sans Light"/>
                <a:sym typeface="Open Sans Light"/>
              </a:defRPr>
            </a:lvl9pPr>
          </a:lstStyle>
          <a:p/>
        </p:txBody>
      </p:sp>
      <p:cxnSp>
        <p:nvCxnSpPr>
          <p:cNvPr id="47" name="Google Shape;47;p63"/>
          <p:cNvCxnSpPr/>
          <p:nvPr/>
        </p:nvCxnSpPr>
        <p:spPr>
          <a:xfrm flipH="1">
            <a:off x="5315968" y="1633330"/>
            <a:ext cx="60000" cy="5664900"/>
          </a:xfrm>
          <a:prstGeom prst="straightConnector1">
            <a:avLst/>
          </a:prstGeom>
          <a:noFill/>
          <a:ln cap="flat" cmpd="sng" w="19050">
            <a:solidFill>
              <a:srgbClr val="B7B7B7"/>
            </a:solidFill>
            <a:prstDash val="solid"/>
            <a:round/>
            <a:headEnd len="sm" w="sm" type="none"/>
            <a:tailEnd len="sm" w="sm" type="none"/>
          </a:ln>
        </p:spPr>
      </p:cxnSp>
      <p:pic>
        <p:nvPicPr>
          <p:cNvPr id="48" name="Google Shape;48;p63"/>
          <p:cNvPicPr preferRelativeResize="0"/>
          <p:nvPr/>
        </p:nvPicPr>
        <p:blipFill rotWithShape="1">
          <a:blip r:embed="rId2">
            <a:alphaModFix/>
          </a:blip>
          <a:srcRect b="0" l="0" r="0" t="0"/>
          <a:stretch/>
        </p:blipFill>
        <p:spPr>
          <a:xfrm rot="10800000">
            <a:off x="-130873" y="5443250"/>
            <a:ext cx="10953748" cy="2212200"/>
          </a:xfrm>
          <a:prstGeom prst="rect">
            <a:avLst/>
          </a:prstGeom>
          <a:noFill/>
          <a:ln>
            <a:noFill/>
          </a:ln>
        </p:spPr>
      </p:pic>
      <p:pic>
        <p:nvPicPr>
          <p:cNvPr id="49" name="Google Shape;49;p63"/>
          <p:cNvPicPr preferRelativeResize="0"/>
          <p:nvPr/>
        </p:nvPicPr>
        <p:blipFill rotWithShape="1">
          <a:blip r:embed="rId3">
            <a:alphaModFix/>
          </a:blip>
          <a:srcRect b="0" l="0" r="0" t="0"/>
          <a:stretch/>
        </p:blipFill>
        <p:spPr>
          <a:xfrm>
            <a:off x="5051475" y="6829625"/>
            <a:ext cx="589051" cy="578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6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pic>
        <p:nvPicPr>
          <p:cNvPr id="52" name="Google Shape;52;p64"/>
          <p:cNvPicPr preferRelativeResize="0"/>
          <p:nvPr/>
        </p:nvPicPr>
        <p:blipFill rotWithShape="1">
          <a:blip r:embed="rId2">
            <a:alphaModFix/>
          </a:blip>
          <a:srcRect b="0" l="0" r="0" t="0"/>
          <a:stretch/>
        </p:blipFill>
        <p:spPr>
          <a:xfrm rot="10800000">
            <a:off x="-130873" y="5443250"/>
            <a:ext cx="10953748" cy="2212200"/>
          </a:xfrm>
          <a:prstGeom prst="rect">
            <a:avLst/>
          </a:prstGeom>
          <a:noFill/>
          <a:ln>
            <a:noFill/>
          </a:ln>
        </p:spPr>
      </p:pic>
      <p:pic>
        <p:nvPicPr>
          <p:cNvPr id="53" name="Google Shape;53;p64"/>
          <p:cNvPicPr preferRelativeResize="0"/>
          <p:nvPr/>
        </p:nvPicPr>
        <p:blipFill rotWithShape="1">
          <a:blip r:embed="rId3">
            <a:alphaModFix/>
          </a:blip>
          <a:srcRect b="0" l="0" r="0" t="0"/>
          <a:stretch/>
        </p:blipFill>
        <p:spPr>
          <a:xfrm>
            <a:off x="5051475" y="6829625"/>
            <a:ext cx="589051" cy="578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rgbClr val="6D2B90"/>
              </a:buClr>
              <a:buSzPts val="4200"/>
              <a:buFont typeface="Open Sans Light"/>
              <a:buNone/>
              <a:defRPr b="0" i="0" sz="4200" u="none" cap="none" strike="noStrike">
                <a:solidFill>
                  <a:srgbClr val="6D2B90"/>
                </a:solidFill>
                <a:latin typeface="Open Sans Light"/>
                <a:ea typeface="Open Sans Light"/>
                <a:cs typeface="Open Sans Light"/>
                <a:sym typeface="Open Sans Light"/>
              </a:defRPr>
            </a:lvl1pPr>
            <a:lvl2pPr lvl="1"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3600"/>
              <a:buFont typeface="Open Sans"/>
              <a:buNone/>
              <a:defRPr b="0" i="0" sz="3600" u="none" cap="none" strike="noStrike">
                <a:solidFill>
                  <a:schemeClr val="dk1"/>
                </a:solidFill>
                <a:latin typeface="Open Sans"/>
                <a:ea typeface="Open Sans"/>
                <a:cs typeface="Open Sans"/>
                <a:sym typeface="Open Sans"/>
              </a:defRPr>
            </a:lvl9pPr>
          </a:lstStyle>
          <a:p/>
        </p:txBody>
      </p:sp>
      <p:sp>
        <p:nvSpPr>
          <p:cNvPr id="7" name="Google Shape;7;p5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rgbClr val="000000"/>
              </a:buClr>
              <a:buSzPts val="2300"/>
              <a:buFont typeface="Open Sans"/>
              <a:buChar char="●"/>
              <a:defRPr b="0" i="0" sz="2300" u="none" cap="none" strike="noStrike">
                <a:solidFill>
                  <a:srgbClr val="000000"/>
                </a:solidFill>
                <a:latin typeface="Open Sans"/>
                <a:ea typeface="Open Sans"/>
                <a:cs typeface="Open Sans"/>
                <a:sym typeface="Open Sans"/>
              </a:defRPr>
            </a:lvl1pPr>
            <a:lvl2pPr indent="-342900" lvl="1" marL="9144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2pPr>
            <a:lvl3pPr indent="-342900" lvl="2" marL="13716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3pPr>
            <a:lvl4pPr indent="-342900" lvl="3" marL="18288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4pPr>
            <a:lvl5pPr indent="-342900" lvl="4" marL="22860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5pPr>
            <a:lvl6pPr indent="-342900" lvl="5" marL="27432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6pPr>
            <a:lvl7pPr indent="-342900" lvl="6" marL="32004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7pPr>
            <a:lvl8pPr indent="-342900" lvl="7" marL="3657600" marR="0" rtl="0" algn="l">
              <a:lnSpc>
                <a:spcPct val="115000"/>
              </a:lnSpc>
              <a:spcBef>
                <a:spcPts val="200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8pPr>
            <a:lvl9pPr indent="-342900" lvl="8" marL="4114800" marR="0" rtl="0" algn="l">
              <a:lnSpc>
                <a:spcPct val="115000"/>
              </a:lnSpc>
              <a:spcBef>
                <a:spcPts val="2000"/>
              </a:spcBef>
              <a:spcAft>
                <a:spcPts val="200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ySbDYUmPas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youtube.com/watch?v=ZaSJHFhOI-o" TargetMode="External"/><Relationship Id="rId4" Type="http://schemas.openxmlformats.org/officeDocument/2006/relationships/hyperlink" Target="https://youtu.be/sz4EyUMUTro" TargetMode="External"/><Relationship Id="rId5" Type="http://schemas.openxmlformats.org/officeDocument/2006/relationships/hyperlink" Target="https://www.youtube.com/watch?v=sz4EyUMUTr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playstation.com/en-gb/parental-controls/" TargetMode="External"/><Relationship Id="rId4" Type="http://schemas.openxmlformats.org/officeDocument/2006/relationships/hyperlink" Target="https://www.playstation.com/en-gb/support/account/ps5-parental-controls-spending-limi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facebook.com/safety/parents" TargetMode="External"/><Relationship Id="rId4" Type="http://schemas.openxmlformats.org/officeDocument/2006/relationships/hyperlink" Target="https://help.netflix.com/en/node/26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account.microsoft.com/family/about" TargetMode="External"/><Relationship Id="rId4" Type="http://schemas.openxmlformats.org/officeDocument/2006/relationships/hyperlink" Target="https://www.xbox.com/en-GB/community/for-everyone/responsible-gami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support.google.com/families/answer/7087030?hl=en" TargetMode="External"/><Relationship Id="rId4" Type="http://schemas.openxmlformats.org/officeDocument/2006/relationships/hyperlink" Target="https://help.yahoo.com/kb/SLN2247.html" TargetMode="External"/><Relationship Id="rId5" Type="http://schemas.openxmlformats.org/officeDocument/2006/relationships/hyperlink" Target="https://support.microsoft.com/en-us/topic/turn-bing-safesearch-on-or-off-446ebfb8-becf-f035-9eea-b660e842045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families.google.com/familylink/" TargetMode="External"/><Relationship Id="rId4" Type="http://schemas.openxmlformats.org/officeDocument/2006/relationships/hyperlink" Target="https://families.google.com/familylink/fa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nspcc.org.uk/keeping-children-safe/online-safety/talking-child-online-safet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nspcc.org.uk/keeping-children-safe/inappropriate-explicit-content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2B90"/>
        </a:solidFill>
      </p:bgPr>
    </p:bg>
    <p:spTree>
      <p:nvGrpSpPr>
        <p:cNvPr id="91" name="Shape 91"/>
        <p:cNvGrpSpPr/>
        <p:nvPr/>
      </p:nvGrpSpPr>
      <p:grpSpPr>
        <a:xfrm>
          <a:off x="0" y="0"/>
          <a:ext cx="0" cy="0"/>
          <a:chOff x="0" y="0"/>
          <a:chExt cx="0" cy="0"/>
        </a:xfrm>
      </p:grpSpPr>
      <p:sp>
        <p:nvSpPr>
          <p:cNvPr id="92" name="Google Shape;92;p1"/>
          <p:cNvSpPr txBox="1"/>
          <p:nvPr>
            <p:ph type="ctrTitle"/>
          </p:nvPr>
        </p:nvSpPr>
        <p:spPr>
          <a:xfrm>
            <a:off x="411525" y="3490619"/>
            <a:ext cx="9963000" cy="1482000"/>
          </a:xfrm>
          <a:prstGeom prst="rect">
            <a:avLst/>
          </a:prstGeom>
          <a:noFill/>
          <a:ln>
            <a:noFill/>
          </a:ln>
        </p:spPr>
        <p:txBody>
          <a:bodyPr anchorCtr="0" anchor="b" bIns="116050" lIns="116050" spcFirstLastPara="1" rIns="116050" wrap="square" tIns="116050">
            <a:noAutofit/>
          </a:bodyPr>
          <a:lstStyle/>
          <a:p>
            <a:pPr indent="0" lvl="0" marL="0" rtl="0" algn="ctr">
              <a:lnSpc>
                <a:spcPct val="100000"/>
              </a:lnSpc>
              <a:spcBef>
                <a:spcPts val="0"/>
              </a:spcBef>
              <a:spcAft>
                <a:spcPts val="0"/>
              </a:spcAft>
              <a:buSzPts val="6000"/>
              <a:buNone/>
            </a:pPr>
            <a:r>
              <a:rPr lang="en-GB"/>
              <a:t>On-line Safety</a:t>
            </a:r>
            <a:endParaRPr/>
          </a:p>
        </p:txBody>
      </p:sp>
      <p:sp>
        <p:nvSpPr>
          <p:cNvPr id="93" name="Google Shape;93;p1"/>
          <p:cNvSpPr txBox="1"/>
          <p:nvPr>
            <p:ph idx="1" type="subTitle"/>
          </p:nvPr>
        </p:nvSpPr>
        <p:spPr>
          <a:xfrm>
            <a:off x="364493" y="5028293"/>
            <a:ext cx="9963000" cy="1164900"/>
          </a:xfrm>
          <a:prstGeom prst="rect">
            <a:avLst/>
          </a:prstGeom>
          <a:noFill/>
          <a:ln>
            <a:noFill/>
          </a:ln>
        </p:spPr>
        <p:txBody>
          <a:bodyPr anchorCtr="0" anchor="t" bIns="116050" lIns="116050" spcFirstLastPara="1" rIns="116050" wrap="square" tIns="116050">
            <a:noAutofit/>
          </a:bodyPr>
          <a:lstStyle/>
          <a:p>
            <a:pPr indent="0" lvl="0" marL="0" rtl="0" algn="ctr">
              <a:lnSpc>
                <a:spcPct val="100000"/>
              </a:lnSpc>
              <a:spcBef>
                <a:spcPts val="0"/>
              </a:spcBef>
              <a:spcAft>
                <a:spcPts val="0"/>
              </a:spcAft>
              <a:buSzPts val="3000"/>
              <a:buNone/>
            </a:pPr>
            <a:r>
              <a:rPr lang="en-GB">
                <a:solidFill>
                  <a:schemeClr val="lt1"/>
                </a:solidFill>
              </a:rPr>
              <a:t>Parental/carer Information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Misinformation &amp; Disinformation</a:t>
            </a:r>
            <a:endParaRPr/>
          </a:p>
        </p:txBody>
      </p:sp>
      <p:sp>
        <p:nvSpPr>
          <p:cNvPr id="146" name="Google Shape;146;p10"/>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sz="3200"/>
              <a:t>Misinformation</a:t>
            </a:r>
            <a:r>
              <a:rPr lang="en-GB" sz="3200"/>
              <a:t> is where false information is shared by accident without the intent to cause harm. For example, sharing inaccurate photos, quotes or dates online because you believe them to be true.</a:t>
            </a:r>
            <a:endParaRPr/>
          </a:p>
          <a:p>
            <a:pPr indent="-457200" lvl="0" marL="457200" rtl="0" algn="l">
              <a:lnSpc>
                <a:spcPct val="115000"/>
              </a:lnSpc>
              <a:spcBef>
                <a:spcPts val="0"/>
              </a:spcBef>
              <a:spcAft>
                <a:spcPts val="0"/>
              </a:spcAft>
              <a:buSzPts val="3600"/>
              <a:buFont typeface="Open Sans Light"/>
              <a:buChar char="●"/>
            </a:pPr>
            <a:r>
              <a:rPr b="1" lang="en-GB" sz="3200"/>
              <a:t>Disinformation</a:t>
            </a:r>
            <a:r>
              <a:rPr lang="en-GB" sz="3200"/>
              <a:t> is false information shared deliberately to mislead and cause harm. For example, fabricated news stories and political propaganda</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What is real &amp; what is false? </a:t>
            </a:r>
            <a:endParaRPr/>
          </a:p>
        </p:txBody>
      </p:sp>
      <p:sp>
        <p:nvSpPr>
          <p:cNvPr id="152" name="Google Shape;152;p1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Digital platforms have made it easier for anyone to share information online, and it can be difficult to determine whether something is real or false.</a:t>
            </a:r>
            <a:endParaRPr/>
          </a:p>
          <a:p>
            <a:pPr indent="-457200" lvl="0" marL="457200" rtl="0" algn="l">
              <a:lnSpc>
                <a:spcPct val="115000"/>
              </a:lnSpc>
              <a:spcBef>
                <a:spcPts val="0"/>
              </a:spcBef>
              <a:spcAft>
                <a:spcPts val="0"/>
              </a:spcAft>
              <a:buSzPts val="3600"/>
              <a:buFont typeface="Open Sans Light"/>
              <a:buChar char="●"/>
            </a:pPr>
            <a:r>
              <a:rPr lang="en-GB"/>
              <a:t>What a young person sees online can shape how they view the world and impact their overall wellbeing</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17a7e675cd_0_28"/>
          <p:cNvSpPr txBox="1"/>
          <p:nvPr>
            <p:ph type="title"/>
          </p:nvPr>
        </p:nvSpPr>
        <p:spPr>
          <a:xfrm>
            <a:off x="364468" y="654105"/>
            <a:ext cx="9963000" cy="841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t>Video </a:t>
            </a:r>
            <a:endParaRPr/>
          </a:p>
        </p:txBody>
      </p:sp>
      <p:sp>
        <p:nvSpPr>
          <p:cNvPr id="158" name="Google Shape;158;g217a7e675cd_0_28"/>
          <p:cNvSpPr txBox="1"/>
          <p:nvPr>
            <p:ph idx="1" type="body"/>
          </p:nvPr>
        </p:nvSpPr>
        <p:spPr>
          <a:xfrm>
            <a:off x="938868" y="2101577"/>
            <a:ext cx="9963000" cy="5021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u="sng">
                <a:solidFill>
                  <a:schemeClr val="hlink"/>
                </a:solidFill>
                <a:hlinkClick r:id="rId3"/>
              </a:rPr>
              <a:t>https://www.youtube.com/watch?v=ySbDYUmPasU</a:t>
            </a:r>
            <a:endParaRPr/>
          </a:p>
        </p:txBody>
      </p:sp>
      <p:sp>
        <p:nvSpPr>
          <p:cNvPr id="159" name="Google Shape;159;g217a7e675cd_0_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Examples  - Hoaxes</a:t>
            </a:r>
            <a:endParaRPr/>
          </a:p>
        </p:txBody>
      </p:sp>
      <p:sp>
        <p:nvSpPr>
          <p:cNvPr id="165" name="Google Shape;165;p12"/>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a:t>Fabricated or false news stories</a:t>
            </a:r>
            <a:r>
              <a:rPr lang="en-GB"/>
              <a:t> about current news that might make a child feel worried or scared about what’s happening in the world. This is commonly known as ‘fake news’.</a:t>
            </a:r>
            <a:endParaRPr/>
          </a:p>
          <a:p>
            <a:pPr indent="-457200" lvl="0" marL="457200" rtl="0" algn="l">
              <a:lnSpc>
                <a:spcPct val="115000"/>
              </a:lnSpc>
              <a:spcBef>
                <a:spcPts val="0"/>
              </a:spcBef>
              <a:spcAft>
                <a:spcPts val="0"/>
              </a:spcAft>
              <a:buSzPts val="3600"/>
              <a:buFont typeface="Open Sans Light"/>
              <a:buChar char="●"/>
            </a:pPr>
            <a:r>
              <a:rPr b="1" lang="en-GB"/>
              <a:t>Memes</a:t>
            </a:r>
            <a:r>
              <a:rPr lang="en-GB"/>
              <a:t> can be used to spread unverified facts.</a:t>
            </a:r>
            <a:endParaRPr/>
          </a:p>
          <a:p>
            <a:pPr indent="-228600" lvl="0" marL="457200" rtl="0" algn="l">
              <a:lnSpc>
                <a:spcPct val="115000"/>
              </a:lnSpc>
              <a:spcBef>
                <a:spcPts val="0"/>
              </a:spcBef>
              <a:spcAft>
                <a:spcPts val="0"/>
              </a:spcAft>
              <a:buSzPts val="3600"/>
              <a:buFont typeface="Open Sans Light"/>
              <a:buNone/>
            </a:pPr>
            <a:r>
              <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Hoaxes</a:t>
            </a:r>
            <a:endParaRPr/>
          </a:p>
        </p:txBody>
      </p:sp>
      <p:sp>
        <p:nvSpPr>
          <p:cNvPr id="171" name="Google Shape;171;p1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a:t>Viral messages</a:t>
            </a:r>
            <a:r>
              <a:rPr lang="en-GB"/>
              <a:t> containing false information can easily be shared on messaging apps like WhatsApp and Messenger. If you or your child know the person who has shared it, you might be more likely to believe it.</a:t>
            </a:r>
            <a:endParaRPr/>
          </a:p>
          <a:p>
            <a:pPr indent="-457200" lvl="0" marL="457200" rtl="0" algn="l">
              <a:lnSpc>
                <a:spcPct val="115000"/>
              </a:lnSpc>
              <a:spcBef>
                <a:spcPts val="0"/>
              </a:spcBef>
              <a:spcAft>
                <a:spcPts val="0"/>
              </a:spcAft>
              <a:buSzPts val="3600"/>
              <a:buFont typeface="Open Sans Light"/>
              <a:buChar char="●"/>
            </a:pPr>
            <a:r>
              <a:rPr b="1" lang="en-GB"/>
              <a:t>Deep fakes</a:t>
            </a:r>
            <a:r>
              <a:rPr lang="en-GB"/>
              <a:t> are videos where people’s faces are edited to make it look like they said or did something they didn’t.</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Scams</a:t>
            </a:r>
            <a:endParaRPr/>
          </a:p>
        </p:txBody>
      </p:sp>
      <p:sp>
        <p:nvSpPr>
          <p:cNvPr id="177" name="Google Shape;177;p14"/>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An online scam is where criminals use online platforms to trick someone into sharing personal information like account logins or bank details. Scams can happen on any online platform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Scams</a:t>
            </a:r>
            <a:endParaRPr/>
          </a:p>
        </p:txBody>
      </p:sp>
      <p:sp>
        <p:nvSpPr>
          <p:cNvPr id="183" name="Google Shape;183;p1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sz="2800"/>
              <a:t>Phishing emails or messages</a:t>
            </a:r>
            <a:r>
              <a:rPr lang="en-GB" sz="2800"/>
              <a:t> sent to a personal device asking you to provide personal information or contain blackmail demands. Sometimes these will be made to look like they’re from credible organisations or businesses.</a:t>
            </a:r>
            <a:endParaRPr/>
          </a:p>
          <a:p>
            <a:pPr indent="-457200" lvl="0" marL="457200" rtl="0" algn="l">
              <a:lnSpc>
                <a:spcPct val="115000"/>
              </a:lnSpc>
              <a:spcBef>
                <a:spcPts val="0"/>
              </a:spcBef>
              <a:spcAft>
                <a:spcPts val="0"/>
              </a:spcAft>
              <a:buSzPts val="3600"/>
              <a:buFont typeface="Open Sans Light"/>
              <a:buChar char="●"/>
            </a:pPr>
            <a:r>
              <a:rPr b="1" lang="en-GB" sz="2800"/>
              <a:t>Promotion of products or false adverts that contain untrue claims. </a:t>
            </a:r>
            <a:r>
              <a:rPr lang="en-GB" sz="2800"/>
              <a:t>For example a fake competition or a product that claims to do something it can’t to encourage others to purchase it</a:t>
            </a:r>
            <a:r>
              <a:rPr lang="en-GB"/>
              <a:t>.</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Scams</a:t>
            </a:r>
            <a:endParaRPr/>
          </a:p>
        </p:txBody>
      </p:sp>
      <p:sp>
        <p:nvSpPr>
          <p:cNvPr id="189" name="Google Shape;189;p16"/>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a:t>Catfishing </a:t>
            </a:r>
            <a:r>
              <a:rPr lang="en-GB"/>
              <a:t>where some will pretend to be someone else to trick them into doing something.</a:t>
            </a:r>
            <a:endParaRPr/>
          </a:p>
          <a:p>
            <a:pPr indent="-457200" lvl="0" marL="457200" rtl="0" algn="l">
              <a:lnSpc>
                <a:spcPct val="115000"/>
              </a:lnSpc>
              <a:spcBef>
                <a:spcPts val="0"/>
              </a:spcBef>
              <a:spcAft>
                <a:spcPts val="0"/>
              </a:spcAft>
              <a:buSzPts val="3600"/>
              <a:buFont typeface="Open Sans Light"/>
              <a:buChar char="●"/>
            </a:pPr>
            <a:r>
              <a:rPr b="1" lang="en-GB"/>
              <a:t>Competitions or quizzes</a:t>
            </a:r>
            <a:r>
              <a:rPr lang="en-GB"/>
              <a:t> where you are led to believe there is a prize.</a:t>
            </a:r>
            <a:endParaRPr/>
          </a:p>
          <a:p>
            <a:pPr indent="-457200" lvl="0" marL="457200" rtl="0" algn="l">
              <a:lnSpc>
                <a:spcPct val="115000"/>
              </a:lnSpc>
              <a:spcBef>
                <a:spcPts val="0"/>
              </a:spcBef>
              <a:spcAft>
                <a:spcPts val="0"/>
              </a:spcAft>
              <a:buSzPts val="3600"/>
              <a:buFont typeface="Open Sans Light"/>
              <a:buChar char="●"/>
            </a:pPr>
            <a:r>
              <a:rPr b="1" lang="en-GB"/>
              <a:t>Identity theft </a:t>
            </a:r>
            <a:r>
              <a:rPr lang="en-GB"/>
              <a:t>where people are tricked into sharing personal information to help them hack other accounts.</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Online</a:t>
            </a:r>
            <a:r>
              <a:rPr lang="en-GB"/>
              <a:t> Challenges</a:t>
            </a:r>
            <a:endParaRPr/>
          </a:p>
        </p:txBody>
      </p:sp>
      <p:sp>
        <p:nvSpPr>
          <p:cNvPr id="195" name="Google Shape;195;p17"/>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An online challenge is an online activity that normally involves sharing an image or video of yourself doing a set task. They can take place on most online platforms but are most commonly on video sharing platforms like </a:t>
            </a:r>
            <a:r>
              <a:rPr lang="en-GB"/>
              <a:t>Tik Tok</a:t>
            </a:r>
            <a:r>
              <a:rPr lang="en-GB"/>
              <a:t> or YouTube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On-line Challenges</a:t>
            </a:r>
            <a:endParaRPr/>
          </a:p>
        </p:txBody>
      </p:sp>
      <p:sp>
        <p:nvSpPr>
          <p:cNvPr id="201" name="Google Shape;201;p18"/>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Some online challenges can be fun for young people to participate in. For example, challenges that involve dancing or those that help raise money for charity. However, online challenges can become risky when they contain dangerous stunts or activities that could cause physical or psychological harm to a young person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p>
            <a:pPr indent="0" lvl="0" marL="0" rtl="0" algn="ctr">
              <a:lnSpc>
                <a:spcPct val="100000"/>
              </a:lnSpc>
              <a:spcBef>
                <a:spcPts val="0"/>
              </a:spcBef>
              <a:spcAft>
                <a:spcPts val="0"/>
              </a:spcAft>
              <a:buClr>
                <a:schemeClr val="lt1"/>
              </a:buClr>
              <a:buSzPts val="4800"/>
              <a:buNone/>
            </a:pPr>
            <a:r>
              <a:rPr lang="en-GB"/>
              <a:t>Deciding what’s appropriate for children to see online</a:t>
            </a:r>
            <a:br>
              <a:rPr lang="en-GB"/>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p>
            <a:pPr indent="0" lvl="0" marL="0" rtl="0" algn="ctr">
              <a:lnSpc>
                <a:spcPct val="100000"/>
              </a:lnSpc>
              <a:spcBef>
                <a:spcPts val="0"/>
              </a:spcBef>
              <a:spcAft>
                <a:spcPts val="0"/>
              </a:spcAft>
              <a:buClr>
                <a:schemeClr val="lt1"/>
              </a:buClr>
              <a:buSzPts val="4800"/>
              <a:buNone/>
            </a:pPr>
            <a:r>
              <a:rPr lang="en-GB"/>
              <a:t>SETTING</a:t>
            </a:r>
            <a:r>
              <a:rPr lang="en-GB"/>
              <a:t> UP PARENTAL CONTROLS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Home Broadband &amp; WiFi</a:t>
            </a:r>
            <a:endParaRPr/>
          </a:p>
        </p:txBody>
      </p:sp>
      <p:sp>
        <p:nvSpPr>
          <p:cNvPr id="212" name="Google Shape;212;p20"/>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Home internet providers can offer parental controls for your family. You can:</a:t>
            </a:r>
            <a:endParaRPr/>
          </a:p>
          <a:p>
            <a:pPr indent="-457200" lvl="0" marL="457200" rtl="0" algn="l">
              <a:lnSpc>
                <a:spcPct val="115000"/>
              </a:lnSpc>
              <a:spcBef>
                <a:spcPts val="0"/>
              </a:spcBef>
              <a:spcAft>
                <a:spcPts val="0"/>
              </a:spcAft>
              <a:buSzPts val="3600"/>
              <a:buFont typeface="Open Sans Light"/>
              <a:buChar char="●"/>
            </a:pPr>
            <a:r>
              <a:rPr lang="en-GB"/>
              <a:t>use a filter from your internet provider to control the content that you and your family see.  Some providers allow different settings for each user</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Home Broadband &amp; WiFi</a:t>
            </a:r>
            <a:endParaRPr/>
          </a:p>
        </p:txBody>
      </p:sp>
      <p:sp>
        <p:nvSpPr>
          <p:cNvPr id="218" name="Google Shape;218;p2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set up any device connected to your home broadband. How you do this depends on your provider and you'll need to access your home router. You can ask your internet provider for help setting this up.  Remember that this only affects your child accessing the internet through the WiFi – if they are using 4G or 5G etc to connect you need to check the settings on their mobile device too.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17a7e675cd_0_10"/>
          <p:cNvSpPr txBox="1"/>
          <p:nvPr>
            <p:ph idx="1" type="body"/>
          </p:nvPr>
        </p:nvSpPr>
        <p:spPr>
          <a:xfrm>
            <a:off x="364468" y="1693927"/>
            <a:ext cx="9963000" cy="5021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u="sng">
                <a:solidFill>
                  <a:schemeClr val="hlink"/>
                </a:solidFill>
                <a:hlinkClick r:id="rId3"/>
              </a:rPr>
              <a:t>https://www.youtube.com/watch?v=ZaSJHFhOI-o</a:t>
            </a:r>
            <a:endParaRPr/>
          </a:p>
          <a:p>
            <a:pPr indent="0" lvl="0" marL="0" rtl="0" algn="l">
              <a:spcBef>
                <a:spcPts val="0"/>
              </a:spcBef>
              <a:spcAft>
                <a:spcPts val="0"/>
              </a:spcAft>
              <a:buNone/>
            </a:pPr>
            <a:r>
              <a:rPr lang="en-GB" u="sng">
                <a:solidFill>
                  <a:schemeClr val="hlink"/>
                </a:solidFill>
                <a:hlinkClick r:id="rId4"/>
              </a:rPr>
              <a:t>https://youtu.be/sz4EyUMUTro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5"/>
              </a:rPr>
              <a:t>https://www.youtube.com/watch?v=sz4EyUMUTro</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Game Consoles</a:t>
            </a:r>
            <a:endParaRPr/>
          </a:p>
        </p:txBody>
      </p:sp>
      <p:sp>
        <p:nvSpPr>
          <p:cNvPr id="229" name="Google Shape;229;p22"/>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Most games consoles have internet access, which means your child can go online and chat with other players or make in-game purchases. On many consoles there are parental controls which allow you to manage which features are available to your child. On some devices you can: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Game Consoles</a:t>
            </a:r>
            <a:endParaRPr/>
          </a:p>
        </p:txBody>
      </p:sp>
      <p:sp>
        <p:nvSpPr>
          <p:cNvPr id="235" name="Google Shape;235;p2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Turn off chat functions to stop your child from talking to people they don't know</a:t>
            </a:r>
            <a:endParaRPr/>
          </a:p>
          <a:p>
            <a:pPr indent="-228600" lvl="0" marL="457200" rtl="0" algn="l">
              <a:lnSpc>
                <a:spcPct val="115000"/>
              </a:lnSpc>
              <a:spcBef>
                <a:spcPts val="0"/>
              </a:spcBef>
              <a:spcAft>
                <a:spcPts val="0"/>
              </a:spcAft>
              <a:buSzPts val="3600"/>
              <a:buFont typeface="Open Sans Light"/>
              <a:buNone/>
            </a:pPr>
            <a:r>
              <a:t/>
            </a:r>
            <a:endParaRPr/>
          </a:p>
          <a:p>
            <a:pPr indent="-457200" lvl="0" marL="457200" rtl="0" algn="l">
              <a:lnSpc>
                <a:spcPct val="115000"/>
              </a:lnSpc>
              <a:spcBef>
                <a:spcPts val="0"/>
              </a:spcBef>
              <a:spcAft>
                <a:spcPts val="0"/>
              </a:spcAft>
              <a:buSzPts val="3600"/>
              <a:buFont typeface="Open Sans Light"/>
              <a:buChar char="●"/>
            </a:pPr>
            <a:r>
              <a:rPr lang="en-GB"/>
              <a:t>restrict games based on age</a:t>
            </a:r>
            <a:endParaRPr/>
          </a:p>
          <a:p>
            <a:pPr indent="-228600" lvl="0" marL="457200" rtl="0" algn="l">
              <a:lnSpc>
                <a:spcPct val="115000"/>
              </a:lnSpc>
              <a:spcBef>
                <a:spcPts val="0"/>
              </a:spcBef>
              <a:spcAft>
                <a:spcPts val="0"/>
              </a:spcAft>
              <a:buSzPts val="3600"/>
              <a:buFont typeface="Open Sans Light"/>
              <a:buNone/>
            </a:pPr>
            <a:r>
              <a:t/>
            </a:r>
            <a:endParaRPr/>
          </a:p>
          <a:p>
            <a:pPr indent="-457200" lvl="0" marL="457200" rtl="0" algn="l">
              <a:lnSpc>
                <a:spcPct val="115000"/>
              </a:lnSpc>
              <a:spcBef>
                <a:spcPts val="0"/>
              </a:spcBef>
              <a:spcAft>
                <a:spcPts val="0"/>
              </a:spcAft>
              <a:buSzPts val="3600"/>
              <a:buFont typeface="Open Sans Light"/>
              <a:buChar char="●"/>
            </a:pPr>
            <a:r>
              <a:rPr lang="en-GB"/>
              <a:t>turn off in-game purchases, or set a limit.</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Game Consoles</a:t>
            </a:r>
            <a:endParaRPr/>
          </a:p>
        </p:txBody>
      </p:sp>
      <p:sp>
        <p:nvSpPr>
          <p:cNvPr id="241" name="Google Shape;241;p24"/>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Check the website for the console your child has for a parents section and details of features.  Some games also allow you to change settings for that individual game.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b="1" lang="en-GB"/>
              <a:t>PlayStation Family Management</a:t>
            </a:r>
            <a:endParaRPr/>
          </a:p>
        </p:txBody>
      </p:sp>
      <p:sp>
        <p:nvSpPr>
          <p:cNvPr id="247" name="Google Shape;247;p2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On PlayStation consoles you can set up a Family Manager account which allows you to manage different accounts for different children/users. Within this you can manage a range of features, such as restricting communication with other players, restricting content, setting play time controls and set spending limits. See all the features available for </a:t>
            </a:r>
            <a:r>
              <a:rPr lang="en-GB" sz="3200" u="sng">
                <a:solidFill>
                  <a:schemeClr val="hlink"/>
                </a:solidFill>
                <a:hlinkClick r:id="rId3"/>
              </a:rPr>
              <a:t>PS4</a:t>
            </a:r>
            <a:r>
              <a:rPr lang="en-GB" sz="3200"/>
              <a:t> and for </a:t>
            </a:r>
            <a:r>
              <a:rPr lang="en-GB" sz="3200" u="sng">
                <a:solidFill>
                  <a:schemeClr val="hlink"/>
                </a:solidFill>
                <a:hlinkClick r:id="rId4"/>
              </a:rPr>
              <a:t>PS5</a:t>
            </a:r>
            <a:r>
              <a:rPr lang="en-GB"/>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Mobile, tablets </a:t>
            </a:r>
            <a:r>
              <a:rPr lang="en-GB"/>
              <a:t>&amp; computers</a:t>
            </a:r>
            <a:endParaRPr/>
          </a:p>
        </p:txBody>
      </p:sp>
      <p:sp>
        <p:nvSpPr>
          <p:cNvPr id="253" name="Google Shape;253;p26"/>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All mobiles, tablets and computers have parental control settings, which can differ between devices, these include:</a:t>
            </a:r>
            <a:endParaRPr/>
          </a:p>
          <a:p>
            <a:pPr indent="-457200" lvl="0" marL="457200" rtl="0" algn="l">
              <a:lnSpc>
                <a:spcPct val="115000"/>
              </a:lnSpc>
              <a:spcBef>
                <a:spcPts val="0"/>
              </a:spcBef>
              <a:spcAft>
                <a:spcPts val="0"/>
              </a:spcAft>
              <a:buSzPts val="3600"/>
              <a:buFont typeface="Open Sans Light"/>
              <a:buChar char="●"/>
            </a:pPr>
            <a:r>
              <a:rPr lang="en-GB" sz="3200"/>
              <a:t>allowing or disallowing in-game or in-app purchases</a:t>
            </a:r>
            <a:endParaRPr/>
          </a:p>
          <a:p>
            <a:pPr indent="-457200" lvl="0" marL="457200" rtl="0" algn="l">
              <a:lnSpc>
                <a:spcPct val="115000"/>
              </a:lnSpc>
              <a:spcBef>
                <a:spcPts val="0"/>
              </a:spcBef>
              <a:spcAft>
                <a:spcPts val="0"/>
              </a:spcAft>
              <a:buSzPts val="3600"/>
              <a:buFont typeface="Open Sans Light"/>
              <a:buChar char="●"/>
            </a:pPr>
            <a:r>
              <a:rPr lang="en-GB" sz="3200"/>
              <a:t>settings such as location settings and what information your child is sharing</a:t>
            </a:r>
            <a:endParaRPr/>
          </a:p>
          <a:p>
            <a:pPr indent="-457200" lvl="0" marL="457200" rtl="0" algn="l">
              <a:lnSpc>
                <a:spcPct val="115000"/>
              </a:lnSpc>
              <a:spcBef>
                <a:spcPts val="0"/>
              </a:spcBef>
              <a:spcAft>
                <a:spcPts val="0"/>
              </a:spcAft>
              <a:buSzPts val="3600"/>
              <a:buFont typeface="Open Sans Light"/>
              <a:buChar char="●"/>
            </a:pPr>
            <a:r>
              <a:rPr lang="en-GB" sz="3200"/>
              <a:t>wellbeing settings to help with limiting screen time.</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Apple Devices</a:t>
            </a:r>
            <a:endParaRPr/>
          </a:p>
        </p:txBody>
      </p:sp>
      <p:sp>
        <p:nvSpPr>
          <p:cNvPr id="259" name="Google Shape;259;p27"/>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On Apple devices such as iPhone, iPad, Apple Watch, Apple TV etc. there are features available for parents all tied into an account. You can set content and privacy restrictions, prevent purchases, allow or disallow apps and more.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What is appropriate for your child?</a:t>
            </a:r>
            <a:endParaRPr/>
          </a:p>
        </p:txBody>
      </p:sp>
      <p:sp>
        <p:nvSpPr>
          <p:cNvPr id="104" name="Google Shape;104;p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2000"/>
              </a:spcAft>
              <a:buSzPts val="3600"/>
              <a:buNone/>
            </a:pPr>
            <a:r>
              <a:rPr lang="en-GB"/>
              <a:t>The online world gives us access to a huge amount of information and services, but the scale of information available also means that there is content that is inappropriate for children. What is or isn’t appropriate is up to individual parents and carers to decide, and could be based on things like age, ability, beliefs and family values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Apps and </a:t>
            </a:r>
            <a:r>
              <a:rPr lang="en-GB"/>
              <a:t>Online</a:t>
            </a:r>
            <a:r>
              <a:rPr lang="en-GB"/>
              <a:t> Services</a:t>
            </a:r>
            <a:endParaRPr/>
          </a:p>
        </p:txBody>
      </p:sp>
      <p:sp>
        <p:nvSpPr>
          <p:cNvPr id="265" name="Google Shape;265;p28"/>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Many social media, apps and online services such as film and TV streaming services have features such as:</a:t>
            </a:r>
            <a:endParaRPr/>
          </a:p>
          <a:p>
            <a:pPr indent="-457200" lvl="0" marL="457200" rtl="0" algn="l">
              <a:lnSpc>
                <a:spcPct val="115000"/>
              </a:lnSpc>
              <a:spcBef>
                <a:spcPts val="0"/>
              </a:spcBef>
              <a:spcAft>
                <a:spcPts val="0"/>
              </a:spcAft>
              <a:buSzPts val="3600"/>
              <a:buFont typeface="Open Sans Light"/>
              <a:buChar char="●"/>
            </a:pPr>
            <a:r>
              <a:rPr lang="en-GB"/>
              <a:t>content filters</a:t>
            </a:r>
            <a:endParaRPr/>
          </a:p>
          <a:p>
            <a:pPr indent="-457200" lvl="0" marL="457200" rtl="0" algn="l">
              <a:lnSpc>
                <a:spcPct val="115000"/>
              </a:lnSpc>
              <a:spcBef>
                <a:spcPts val="0"/>
              </a:spcBef>
              <a:spcAft>
                <a:spcPts val="0"/>
              </a:spcAft>
              <a:buSzPts val="3600"/>
              <a:buFont typeface="Open Sans Light"/>
              <a:buChar char="●"/>
            </a:pPr>
            <a:r>
              <a:rPr lang="en-GB"/>
              <a:t>chat filters</a:t>
            </a:r>
            <a:endParaRPr/>
          </a:p>
          <a:p>
            <a:pPr indent="-457200" lvl="0" marL="457200" rtl="0" algn="l">
              <a:lnSpc>
                <a:spcPct val="115000"/>
              </a:lnSpc>
              <a:spcBef>
                <a:spcPts val="0"/>
              </a:spcBef>
              <a:spcAft>
                <a:spcPts val="0"/>
              </a:spcAft>
              <a:buSzPts val="3600"/>
              <a:buFont typeface="Open Sans Light"/>
              <a:buChar char="●"/>
            </a:pPr>
            <a:r>
              <a:rPr lang="en-GB"/>
              <a:t>privacy settings</a:t>
            </a:r>
            <a:endParaRPr/>
          </a:p>
          <a:p>
            <a:pPr indent="-457200" lvl="0" marL="457200" rtl="0" algn="l">
              <a:lnSpc>
                <a:spcPct val="115000"/>
              </a:lnSpc>
              <a:spcBef>
                <a:spcPts val="0"/>
              </a:spcBef>
              <a:spcAft>
                <a:spcPts val="0"/>
              </a:spcAft>
              <a:buSzPts val="3600"/>
              <a:buFont typeface="Open Sans Light"/>
              <a:buChar char="●"/>
            </a:pPr>
            <a:r>
              <a:rPr lang="en-GB"/>
              <a:t>in-app purchase settings.</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9"/>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Apps and </a:t>
            </a:r>
            <a:r>
              <a:rPr lang="en-GB"/>
              <a:t>Online</a:t>
            </a:r>
            <a:r>
              <a:rPr lang="en-GB"/>
              <a:t> Services</a:t>
            </a:r>
            <a:endParaRPr/>
          </a:p>
        </p:txBody>
      </p:sp>
      <p:sp>
        <p:nvSpPr>
          <p:cNvPr id="271" name="Google Shape;271;p29"/>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You can find out about these features by looking in the settings on each app, or take a look at their website for more information. They might be called settings, family features, privacy or security.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Apps and </a:t>
            </a:r>
            <a:r>
              <a:rPr lang="en-GB"/>
              <a:t>Online</a:t>
            </a:r>
            <a:r>
              <a:rPr lang="en-GB"/>
              <a:t> Services</a:t>
            </a:r>
            <a:endParaRPr/>
          </a:p>
        </p:txBody>
      </p:sp>
      <p:sp>
        <p:nvSpPr>
          <p:cNvPr id="277" name="Google Shape;277;p30"/>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a:t>Facebook</a:t>
            </a:r>
            <a:r>
              <a:rPr lang="en-GB"/>
              <a:t> has a </a:t>
            </a:r>
            <a:r>
              <a:rPr lang="en-GB" u="sng">
                <a:solidFill>
                  <a:schemeClr val="hlink"/>
                </a:solidFill>
                <a:hlinkClick r:id="rId3"/>
              </a:rPr>
              <a:t>Parents portal</a:t>
            </a:r>
            <a:r>
              <a:rPr lang="en-GB"/>
              <a:t> which helps explain the features available. </a:t>
            </a:r>
            <a:endParaRPr/>
          </a:p>
          <a:p>
            <a:pPr indent="-228600" lvl="0" marL="457200" rtl="0" algn="l">
              <a:lnSpc>
                <a:spcPct val="115000"/>
              </a:lnSpc>
              <a:spcBef>
                <a:spcPts val="0"/>
              </a:spcBef>
              <a:spcAft>
                <a:spcPts val="0"/>
              </a:spcAft>
              <a:buSzPts val="3600"/>
              <a:buFont typeface="Open Sans Light"/>
              <a:buNone/>
            </a:pPr>
            <a:r>
              <a:t/>
            </a:r>
            <a:endParaRPr/>
          </a:p>
          <a:p>
            <a:pPr indent="-457200" lvl="0" marL="457200" rtl="0" algn="l">
              <a:lnSpc>
                <a:spcPct val="115000"/>
              </a:lnSpc>
              <a:spcBef>
                <a:spcPts val="0"/>
              </a:spcBef>
              <a:spcAft>
                <a:spcPts val="0"/>
              </a:spcAft>
              <a:buSzPts val="3600"/>
              <a:buFont typeface="Open Sans Light"/>
              <a:buChar char="●"/>
            </a:pPr>
            <a:r>
              <a:rPr lang="en-GB"/>
              <a:t>For </a:t>
            </a:r>
            <a:r>
              <a:rPr b="1" lang="en-GB"/>
              <a:t>Netflix</a:t>
            </a:r>
            <a:r>
              <a:rPr lang="en-GB"/>
              <a:t>, you need to visit the website to set up </a:t>
            </a:r>
            <a:r>
              <a:rPr lang="en-GB" u="sng">
                <a:solidFill>
                  <a:schemeClr val="hlink"/>
                </a:solidFill>
                <a:hlinkClick r:id="rId4"/>
              </a:rPr>
              <a:t>parental controls</a:t>
            </a:r>
            <a:r>
              <a:rPr lang="en-GB"/>
              <a:t> – we suggest you do this as soon as you create an account.</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Apps and </a:t>
            </a:r>
            <a:r>
              <a:rPr lang="en-GB"/>
              <a:t>Online</a:t>
            </a:r>
            <a:r>
              <a:rPr lang="en-GB"/>
              <a:t> Services</a:t>
            </a:r>
            <a:endParaRPr/>
          </a:p>
        </p:txBody>
      </p:sp>
      <p:sp>
        <p:nvSpPr>
          <p:cNvPr id="283" name="Google Shape;283;p3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b="1" lang="en-GB"/>
              <a:t>Microsoft Family Safety</a:t>
            </a:r>
            <a:r>
              <a:rPr lang="en-GB"/>
              <a:t> – by creating a family group you can manage many settings, such as setting screen time limits, blocking inappropriate content, receive activity reports, set app and game limits and more. To learn more about Microsoft Family Safety see the </a:t>
            </a:r>
            <a:r>
              <a:rPr lang="en-GB" u="sng">
                <a:solidFill>
                  <a:schemeClr val="hlink"/>
                </a:solidFill>
                <a:hlinkClick r:id="rId3"/>
              </a:rPr>
              <a:t>Microsoft page</a:t>
            </a:r>
            <a:r>
              <a:rPr lang="en-GB"/>
              <a:t> and </a:t>
            </a:r>
            <a:r>
              <a:rPr lang="en-GB" u="sng">
                <a:solidFill>
                  <a:schemeClr val="hlink"/>
                </a:solidFill>
                <a:hlinkClick r:id="rId4"/>
              </a:rPr>
              <a:t>Xbox Family Settings</a:t>
            </a:r>
            <a:r>
              <a:rPr lang="en-GB"/>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Search Engines</a:t>
            </a:r>
            <a:endParaRPr/>
          </a:p>
        </p:txBody>
      </p:sp>
      <p:sp>
        <p:nvSpPr>
          <p:cNvPr id="289" name="Google Shape;289;p32"/>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Sometimes, innocent searches can lead to not so innocent results.  If you're worried:</a:t>
            </a:r>
            <a:endParaRPr/>
          </a:p>
          <a:p>
            <a:pPr indent="-457200" lvl="0" marL="457200" rtl="0" algn="l">
              <a:lnSpc>
                <a:spcPct val="115000"/>
              </a:lnSpc>
              <a:spcBef>
                <a:spcPts val="0"/>
              </a:spcBef>
              <a:spcAft>
                <a:spcPts val="0"/>
              </a:spcAft>
              <a:buSzPts val="3600"/>
              <a:buFont typeface="Open Sans Light"/>
              <a:buChar char="●"/>
            </a:pPr>
            <a:r>
              <a:rPr lang="en-GB"/>
              <a:t>make sure the content your child sees online is appropriate for their age by using parental controls and filters in search engines like </a:t>
            </a:r>
            <a:r>
              <a:rPr lang="en-GB" u="sng">
                <a:solidFill>
                  <a:schemeClr val="hlink"/>
                </a:solidFill>
                <a:hlinkClick r:id="rId3"/>
              </a:rPr>
              <a:t>Google</a:t>
            </a:r>
            <a:r>
              <a:rPr lang="en-GB"/>
              <a:t>, </a:t>
            </a:r>
            <a:r>
              <a:rPr lang="en-GB" u="sng">
                <a:solidFill>
                  <a:schemeClr val="hlink"/>
                </a:solidFill>
                <a:hlinkClick r:id="rId4"/>
              </a:rPr>
              <a:t>Yahoo</a:t>
            </a:r>
            <a:r>
              <a:rPr lang="en-GB"/>
              <a:t> and </a:t>
            </a:r>
            <a:r>
              <a:rPr lang="en-GB" u="sng">
                <a:solidFill>
                  <a:schemeClr val="hlink"/>
                </a:solidFill>
                <a:hlinkClick r:id="rId5"/>
              </a:rPr>
              <a:t>Bing</a:t>
            </a:r>
            <a:endParaRPr/>
          </a:p>
          <a:p>
            <a:pPr indent="-457200" lvl="0" marL="457200" rtl="0" algn="l">
              <a:lnSpc>
                <a:spcPct val="115000"/>
              </a:lnSpc>
              <a:spcBef>
                <a:spcPts val="0"/>
              </a:spcBef>
              <a:spcAft>
                <a:spcPts val="0"/>
              </a:spcAft>
              <a:buSzPts val="3600"/>
              <a:buFont typeface="Open Sans Light"/>
              <a:buChar char="●"/>
            </a:pPr>
            <a:r>
              <a:rPr lang="en-GB"/>
              <a:t>make sure you have set parental controls on the home broadband and devices.</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Search Engines</a:t>
            </a:r>
            <a:endParaRPr/>
          </a:p>
        </p:txBody>
      </p:sp>
      <p:sp>
        <p:nvSpPr>
          <p:cNvPr id="295" name="Google Shape;295;p33"/>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u="sng">
                <a:solidFill>
                  <a:schemeClr val="hlink"/>
                </a:solidFill>
                <a:hlinkClick r:id="rId3"/>
              </a:rPr>
              <a:t>Google Family Link</a:t>
            </a:r>
            <a:r>
              <a:rPr lang="en-GB"/>
              <a:t> - a very useful app to manage a range of features such as restricting content, approving or disapproving apps, setting screen time and more. For lots of useful information see the </a:t>
            </a:r>
            <a:r>
              <a:rPr lang="en-GB" u="sng">
                <a:solidFill>
                  <a:schemeClr val="hlink"/>
                </a:solidFill>
                <a:hlinkClick r:id="rId4"/>
              </a:rPr>
              <a:t>Google FAQ page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Video 1</a:t>
            </a:r>
            <a:endParaRPr/>
          </a:p>
        </p:txBody>
      </p:sp>
      <p:sp>
        <p:nvSpPr>
          <p:cNvPr id="301" name="Google Shape;301;p44"/>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2000"/>
              </a:spcAft>
              <a:buSzPts val="3600"/>
              <a:buNone/>
            </a:pPr>
            <a:r>
              <a:rPr lang="en-GB"/>
              <a:t>https://www.youtube.com/watch?v=ZaSJHFhOI-o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WiFi and being away from home</a:t>
            </a:r>
            <a:endParaRPr/>
          </a:p>
        </p:txBody>
      </p:sp>
      <p:sp>
        <p:nvSpPr>
          <p:cNvPr id="307" name="Google Shape;307;p34"/>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The controls you've set up on your child's device and your home broadband won't work if they use 3G or 4G, public WiFi or log onto a friend's connection instead. Remember: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WiFi and being away from home</a:t>
            </a:r>
            <a:endParaRPr/>
          </a:p>
        </p:txBody>
      </p:sp>
      <p:sp>
        <p:nvSpPr>
          <p:cNvPr id="313" name="Google Shape;313;p3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public WiFi is often available when you're out and about, but it's not always safe</a:t>
            </a:r>
            <a:endParaRPr/>
          </a:p>
          <a:p>
            <a:pPr indent="-457200" lvl="0" marL="457200" rtl="0" algn="l">
              <a:lnSpc>
                <a:spcPct val="115000"/>
              </a:lnSpc>
              <a:spcBef>
                <a:spcPts val="0"/>
              </a:spcBef>
              <a:spcAft>
                <a:spcPts val="0"/>
              </a:spcAft>
              <a:buSzPts val="3600"/>
              <a:buFont typeface="Open Sans Light"/>
              <a:buChar char="●"/>
            </a:pPr>
            <a:r>
              <a:rPr lang="en-GB"/>
              <a:t>some public places and businesses offer family-friendly WiFi. When you see the family-friendly WiFi symbol it means there are filters to stop children from seeing inappropriate or upsetting content</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WiFi and being away from home</a:t>
            </a:r>
            <a:endParaRPr/>
          </a:p>
        </p:txBody>
      </p:sp>
      <p:sp>
        <p:nvSpPr>
          <p:cNvPr id="319" name="Google Shape;319;p36"/>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Talk with your child and agree what they can and can't do online. If your child is visiting friends or family, remember that they might not have the same controls set 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What are Parental Controls?</a:t>
            </a:r>
            <a:br>
              <a:rPr lang="en-GB"/>
            </a:br>
            <a:endParaRPr/>
          </a:p>
        </p:txBody>
      </p:sp>
      <p:sp>
        <p:nvSpPr>
          <p:cNvPr id="110" name="Google Shape;110;p4"/>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Parental controls allow you to block and filter upsetting or inappropriate content. They work across your WiFi, phone network, individual apps and devices.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The limits of parental controls</a:t>
            </a:r>
            <a:endParaRPr/>
          </a:p>
        </p:txBody>
      </p:sp>
      <p:sp>
        <p:nvSpPr>
          <p:cNvPr id="325" name="Google Shape;325;p37"/>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Whilst parental controls are a helpful tool there are limitations. So they shouldn’t be seen as a whole solution. Even if you’ve put things in place on your home broadband and your child’s device, they won’t help if your child connects to a different WiFi with no controls in place.</a:t>
            </a:r>
            <a:endParaRPr/>
          </a:p>
          <a:p>
            <a:pPr indent="-457200" lvl="0" marL="457200" rtl="0" algn="l">
              <a:lnSpc>
                <a:spcPct val="115000"/>
              </a:lnSpc>
              <a:spcBef>
                <a:spcPts val="0"/>
              </a:spcBef>
              <a:spcAft>
                <a:spcPts val="0"/>
              </a:spcAft>
              <a:buSzPts val="3600"/>
              <a:buFont typeface="Open Sans Light"/>
              <a:buChar char="●"/>
            </a:pPr>
            <a:r>
              <a:rPr lang="en-GB" sz="3200"/>
              <a:t>Parental controls are just part of the way you can help keep your child safe online</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ph type="title"/>
          </p:nvPr>
        </p:nvSpPr>
        <p:spPr>
          <a:xfrm>
            <a:off x="364468" y="3161354"/>
            <a:ext cx="9963000" cy="1237200"/>
          </a:xfrm>
          <a:prstGeom prst="rect">
            <a:avLst/>
          </a:prstGeom>
          <a:noFill/>
          <a:ln>
            <a:noFill/>
          </a:ln>
        </p:spPr>
        <p:txBody>
          <a:bodyPr anchorCtr="0" anchor="ctr" bIns="116050" lIns="116050" spcFirstLastPara="1" rIns="116050" wrap="square" tIns="116050">
            <a:noAutofit/>
          </a:bodyPr>
          <a:lstStyle/>
          <a:p>
            <a:pPr indent="0" lvl="0" marL="0" rtl="0" algn="ctr">
              <a:lnSpc>
                <a:spcPct val="100000"/>
              </a:lnSpc>
              <a:spcBef>
                <a:spcPts val="0"/>
              </a:spcBef>
              <a:spcAft>
                <a:spcPts val="0"/>
              </a:spcAft>
              <a:buSzPts val="4800"/>
              <a:buNone/>
            </a:pPr>
            <a:r>
              <a:rPr lang="en-GB"/>
              <a:t>MORE TOP TIPS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9"/>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Top Tips</a:t>
            </a:r>
            <a:endParaRPr/>
          </a:p>
        </p:txBody>
      </p:sp>
      <p:sp>
        <p:nvSpPr>
          <p:cNvPr id="336" name="Google Shape;336;p39"/>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Talking to your child. Explain why you are setting parental controls; to keep them safe. But also let them know that they can talk to you to discuss why certain settings are in place.</a:t>
            </a:r>
            <a:endParaRPr/>
          </a:p>
          <a:p>
            <a:pPr indent="-457200" lvl="0" marL="457200" rtl="0" algn="l">
              <a:lnSpc>
                <a:spcPct val="115000"/>
              </a:lnSpc>
              <a:spcBef>
                <a:spcPts val="0"/>
              </a:spcBef>
              <a:spcAft>
                <a:spcPts val="0"/>
              </a:spcAft>
              <a:buSzPts val="3600"/>
              <a:buFont typeface="Open Sans Light"/>
              <a:buChar char="●"/>
            </a:pPr>
            <a:r>
              <a:rPr lang="en-GB" sz="3200"/>
              <a:t>Set good, strong passwords where you are able. On some parental controls you can set a password which prevents settings and features from being changed.</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Top Tips</a:t>
            </a:r>
            <a:endParaRPr/>
          </a:p>
        </p:txBody>
      </p:sp>
      <p:sp>
        <p:nvSpPr>
          <p:cNvPr id="342" name="Google Shape;342;p40"/>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2800"/>
              <a:t>Age is a significant factor; as children get older, restrictions and controls you use will change, but only at a pace that is appropriate for your child, not pressure from your child “because everyone else is allowed”.</a:t>
            </a:r>
            <a:endParaRPr/>
          </a:p>
          <a:p>
            <a:pPr indent="-457200" lvl="0" marL="457200" rtl="0" algn="l">
              <a:lnSpc>
                <a:spcPct val="115000"/>
              </a:lnSpc>
              <a:spcBef>
                <a:spcPts val="0"/>
              </a:spcBef>
              <a:spcAft>
                <a:spcPts val="0"/>
              </a:spcAft>
              <a:buSzPts val="3600"/>
              <a:buFont typeface="Open Sans Light"/>
              <a:buChar char="●"/>
            </a:pPr>
            <a:r>
              <a:rPr lang="en-GB" sz="2800"/>
              <a:t>Content filters are never 100% effective, it is likely at some point that your child will see inappropriate or upsetting content and it is important that you are able to </a:t>
            </a:r>
            <a:r>
              <a:rPr lang="en-GB" sz="2800" u="sng">
                <a:solidFill>
                  <a:schemeClr val="hlink"/>
                </a:solidFill>
                <a:hlinkClick r:id="rId3"/>
              </a:rPr>
              <a:t>talk to them</a:t>
            </a:r>
            <a:r>
              <a:rPr lang="en-GB" sz="2800"/>
              <a:t> about this</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17a7e675cd_0_1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t/>
            </a:r>
            <a:endParaRPr/>
          </a:p>
        </p:txBody>
      </p:sp>
      <p:sp>
        <p:nvSpPr>
          <p:cNvPr id="348" name="Google Shape;348;g217a7e675cd_0_1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0" lvl="0" marL="0" rtl="0" algn="ctr">
              <a:spcBef>
                <a:spcPts val="8600"/>
              </a:spcBef>
              <a:spcAft>
                <a:spcPts val="0"/>
              </a:spcAft>
              <a:buClr>
                <a:schemeClr val="dk1"/>
              </a:buClr>
              <a:buSzPts val="1100"/>
              <a:buFont typeface="Arial"/>
              <a:buNone/>
            </a:pPr>
            <a:r>
              <a:rPr i="1" lang="en-GB" sz="3000">
                <a:solidFill>
                  <a:srgbClr val="652390"/>
                </a:solidFill>
                <a:latin typeface="Open Sans"/>
                <a:ea typeface="Open Sans"/>
                <a:cs typeface="Open Sans"/>
                <a:sym typeface="Open Sans"/>
              </a:rPr>
              <a:t>Nicholas Postgate Catholic Academy Trust is committed to quality of opportunity, safeguarding and promoting the welfare of children, young people and vulnerable adults and expects all staff and volunteers to share this commitment. </a:t>
            </a:r>
            <a:endParaRPr b="1" sz="3000">
              <a:solidFill>
                <a:srgbClr val="6D2B90"/>
              </a:solidFill>
              <a:latin typeface="Open Sans"/>
              <a:ea typeface="Open Sans"/>
              <a:cs typeface="Open Sans"/>
              <a:sym typeface="Open Sans"/>
            </a:endParaRPr>
          </a:p>
          <a:p>
            <a:pPr indent="0" lvl="0" marL="0" rtl="0" algn="l">
              <a:lnSpc>
                <a:spcPct val="115000"/>
              </a:lnSpc>
              <a:spcBef>
                <a:spcPts val="0"/>
              </a:spcBef>
              <a:spcAft>
                <a:spcPts val="2000"/>
              </a:spcAft>
              <a:buSzPts val="36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17a7e675cd_0_4"/>
          <p:cNvSpPr txBox="1"/>
          <p:nvPr>
            <p:ph type="title"/>
          </p:nvPr>
        </p:nvSpPr>
        <p:spPr>
          <a:xfrm>
            <a:off x="310447" y="1812541"/>
            <a:ext cx="4730100" cy="2178600"/>
          </a:xfrm>
          <a:prstGeom prst="rect">
            <a:avLst/>
          </a:prstGeom>
          <a:noFill/>
          <a:ln>
            <a:noFill/>
          </a:ln>
        </p:spPr>
        <p:txBody>
          <a:bodyPr anchorCtr="0" anchor="b" bIns="116050" lIns="116050" spcFirstLastPara="1" rIns="116050" wrap="square" tIns="116050">
            <a:noAutofit/>
          </a:bodyPr>
          <a:lstStyle/>
          <a:p>
            <a:pPr indent="0" lvl="0" marL="0" rtl="0" algn="ctr">
              <a:lnSpc>
                <a:spcPct val="100000"/>
              </a:lnSpc>
              <a:spcBef>
                <a:spcPts val="0"/>
              </a:spcBef>
              <a:spcAft>
                <a:spcPts val="0"/>
              </a:spcAft>
              <a:buSzPts val="5300"/>
              <a:buNone/>
            </a:pPr>
            <a:r>
              <a:t/>
            </a:r>
            <a:endParaRPr/>
          </a:p>
        </p:txBody>
      </p:sp>
      <p:sp>
        <p:nvSpPr>
          <p:cNvPr id="354" name="Google Shape;354;g217a7e675cd_0_4"/>
          <p:cNvSpPr txBox="1"/>
          <p:nvPr>
            <p:ph idx="2" type="body"/>
          </p:nvPr>
        </p:nvSpPr>
        <p:spPr>
          <a:xfrm>
            <a:off x="5775715" y="1064257"/>
            <a:ext cx="4486500" cy="5431200"/>
          </a:xfrm>
          <a:prstGeom prst="rect">
            <a:avLst/>
          </a:prstGeom>
          <a:noFill/>
          <a:ln>
            <a:noFill/>
          </a:ln>
        </p:spPr>
        <p:txBody>
          <a:bodyPr anchorCtr="0" anchor="ctr" bIns="116050" lIns="116050" spcFirstLastPara="1" rIns="116050" wrap="square" tIns="116050">
            <a:noAutofit/>
          </a:bodyPr>
          <a:lstStyle/>
          <a:p>
            <a:pPr indent="0" lvl="0" marL="0" rtl="0" algn="l">
              <a:lnSpc>
                <a:spcPct val="115000"/>
              </a:lnSpc>
              <a:spcBef>
                <a:spcPts val="0"/>
              </a:spcBef>
              <a:spcAft>
                <a:spcPts val="2000"/>
              </a:spcAft>
              <a:buSzPts val="2300"/>
              <a:buNone/>
            </a:pPr>
            <a:r>
              <a:t/>
            </a:r>
            <a:endParaRPr/>
          </a:p>
        </p:txBody>
      </p:sp>
      <p:sp>
        <p:nvSpPr>
          <p:cNvPr id="355" name="Google Shape;355;g217a7e675cd_0_4"/>
          <p:cNvSpPr txBox="1"/>
          <p:nvPr>
            <p:ph idx="1" type="subTitle"/>
          </p:nvPr>
        </p:nvSpPr>
        <p:spPr>
          <a:xfrm>
            <a:off x="310447" y="4120005"/>
            <a:ext cx="4730100" cy="1815300"/>
          </a:xfrm>
          <a:prstGeom prst="rect">
            <a:avLst/>
          </a:prstGeom>
          <a:noFill/>
          <a:ln>
            <a:noFill/>
          </a:ln>
        </p:spPr>
        <p:txBody>
          <a:bodyPr anchorCtr="0" anchor="t" bIns="116050" lIns="116050" spcFirstLastPara="1" rIns="116050" wrap="square" tIns="116050">
            <a:noAutofit/>
          </a:bodyPr>
          <a:lstStyle/>
          <a:p>
            <a:pPr indent="0" lvl="0" marL="0" rtl="0" algn="ctr">
              <a:lnSpc>
                <a:spcPct val="100000"/>
              </a:lnSpc>
              <a:spcBef>
                <a:spcPts val="0"/>
              </a:spcBef>
              <a:spcAft>
                <a:spcPts val="0"/>
              </a:spcAft>
              <a:buSzPts val="27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200"/>
              <a:buNone/>
            </a:pPr>
            <a:r>
              <a:t/>
            </a:r>
            <a:endParaRPr/>
          </a:p>
        </p:txBody>
      </p:sp>
      <p:sp>
        <p:nvSpPr>
          <p:cNvPr id="361" name="Google Shape;361;p45"/>
          <p:cNvSpPr txBox="1"/>
          <p:nvPr>
            <p:ph idx="1" type="body"/>
          </p:nvPr>
        </p:nvSpPr>
        <p:spPr>
          <a:xfrm>
            <a:off x="364468" y="1693927"/>
            <a:ext cx="4677000" cy="50214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2000"/>
              </a:spcAft>
              <a:buSzPts val="1800"/>
              <a:buNone/>
            </a:pPr>
            <a:r>
              <a:rPr lang="en-GB"/>
              <a:t>https://www.youtube.com/watch?v=sz4EyUMUTro</a:t>
            </a:r>
            <a:endParaRPr/>
          </a:p>
        </p:txBody>
      </p:sp>
      <p:sp>
        <p:nvSpPr>
          <p:cNvPr id="362" name="Google Shape;362;p45"/>
          <p:cNvSpPr txBox="1"/>
          <p:nvPr>
            <p:ph idx="2" type="body"/>
          </p:nvPr>
        </p:nvSpPr>
        <p:spPr>
          <a:xfrm>
            <a:off x="5650483" y="1693927"/>
            <a:ext cx="4677000" cy="50214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2000"/>
              </a:spcAft>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2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364468" y="816630"/>
            <a:ext cx="3283500" cy="1110600"/>
          </a:xfrm>
          <a:prstGeom prst="rect">
            <a:avLst/>
          </a:prstGeom>
          <a:noFill/>
          <a:ln>
            <a:noFill/>
          </a:ln>
        </p:spPr>
        <p:txBody>
          <a:bodyPr anchorCtr="0" anchor="b" bIns="116050" lIns="116050" spcFirstLastPara="1" rIns="116050" wrap="square" tIns="116050">
            <a:noAutofit/>
          </a:bodyPr>
          <a:lstStyle/>
          <a:p>
            <a:pPr indent="0" lvl="0" marL="0" rtl="0" algn="l">
              <a:lnSpc>
                <a:spcPct val="100000"/>
              </a:lnSpc>
              <a:spcBef>
                <a:spcPts val="0"/>
              </a:spcBef>
              <a:spcAft>
                <a:spcPts val="0"/>
              </a:spcAft>
              <a:buSzPts val="3000"/>
              <a:buNone/>
            </a:pPr>
            <a:r>
              <a:t/>
            </a:r>
            <a:endParaRPr/>
          </a:p>
        </p:txBody>
      </p:sp>
      <p:sp>
        <p:nvSpPr>
          <p:cNvPr id="373" name="Google Shape;373;p47"/>
          <p:cNvSpPr txBox="1"/>
          <p:nvPr>
            <p:ph idx="1" type="body"/>
          </p:nvPr>
        </p:nvSpPr>
        <p:spPr>
          <a:xfrm>
            <a:off x="364468" y="2042457"/>
            <a:ext cx="3283500" cy="4673100"/>
          </a:xfrm>
          <a:prstGeom prst="rect">
            <a:avLst/>
          </a:prstGeom>
          <a:noFill/>
          <a:ln>
            <a:noFill/>
          </a:ln>
        </p:spPr>
        <p:txBody>
          <a:bodyPr anchorCtr="0" anchor="t" bIns="116050" lIns="116050" spcFirstLastPara="1" rIns="116050" wrap="square" tIns="116050">
            <a:noAutofit/>
          </a:bodyPr>
          <a:lstStyle/>
          <a:p>
            <a:pPr indent="0" lvl="0" marL="0" rtl="0" algn="l">
              <a:lnSpc>
                <a:spcPct val="115000"/>
              </a:lnSpc>
              <a:spcBef>
                <a:spcPts val="0"/>
              </a:spcBef>
              <a:spcAft>
                <a:spcPts val="2000"/>
              </a:spcAft>
              <a:buSzPts val="15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title"/>
          </p:nvPr>
        </p:nvSpPr>
        <p:spPr>
          <a:xfrm>
            <a:off x="-171450" y="661650"/>
            <a:ext cx="8190600" cy="6012600"/>
          </a:xfrm>
          <a:prstGeom prst="rect">
            <a:avLst/>
          </a:prstGeom>
          <a:solidFill>
            <a:srgbClr val="41B549"/>
          </a:solidFill>
          <a:ln>
            <a:noFill/>
          </a:ln>
        </p:spPr>
        <p:txBody>
          <a:bodyPr anchorCtr="0" anchor="ctr" bIns="91425" lIns="360000" spcFirstLastPara="1" rIns="91425" wrap="square" tIns="91425">
            <a:noAutofit/>
          </a:bodyPr>
          <a:lstStyle/>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Parental Controls</a:t>
            </a:r>
            <a:endParaRPr/>
          </a:p>
        </p:txBody>
      </p:sp>
      <p:sp>
        <p:nvSpPr>
          <p:cNvPr id="116" name="Google Shape;116;p5"/>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Parental controls can help you to:</a:t>
            </a:r>
            <a:endParaRPr/>
          </a:p>
          <a:p>
            <a:pPr indent="-457200" lvl="0" marL="457200" rtl="0" algn="l">
              <a:lnSpc>
                <a:spcPct val="115000"/>
              </a:lnSpc>
              <a:spcBef>
                <a:spcPts val="0"/>
              </a:spcBef>
              <a:spcAft>
                <a:spcPts val="0"/>
              </a:spcAft>
              <a:buSzPts val="3600"/>
              <a:buFont typeface="Open Sans Light"/>
              <a:buChar char="●"/>
            </a:pPr>
            <a:r>
              <a:rPr lang="en-GB"/>
              <a:t>plan what time of day your child can go online and how long for</a:t>
            </a:r>
            <a:endParaRPr/>
          </a:p>
          <a:p>
            <a:pPr indent="-457200" lvl="0" marL="457200" rtl="0" algn="l">
              <a:lnSpc>
                <a:spcPct val="115000"/>
              </a:lnSpc>
              <a:spcBef>
                <a:spcPts val="0"/>
              </a:spcBef>
              <a:spcAft>
                <a:spcPts val="0"/>
              </a:spcAft>
              <a:buSzPts val="3600"/>
              <a:buFont typeface="Open Sans Light"/>
              <a:buChar char="●"/>
            </a:pPr>
            <a:r>
              <a:rPr lang="en-GB"/>
              <a:t>create content filters to block apps that may have </a:t>
            </a:r>
            <a:r>
              <a:rPr lang="en-GB" u="sng">
                <a:solidFill>
                  <a:schemeClr val="hlink"/>
                </a:solidFill>
                <a:hlinkClick r:id="rId3"/>
              </a:rPr>
              <a:t>inappropriate content</a:t>
            </a:r>
            <a:endParaRPr/>
          </a:p>
          <a:p>
            <a:pPr indent="-457200" lvl="0" marL="457200" rtl="0" algn="l">
              <a:lnSpc>
                <a:spcPct val="115000"/>
              </a:lnSpc>
              <a:spcBef>
                <a:spcPts val="0"/>
              </a:spcBef>
              <a:spcAft>
                <a:spcPts val="0"/>
              </a:spcAft>
              <a:buSzPts val="3600"/>
              <a:buFont typeface="Open Sans Light"/>
              <a:buChar char="●"/>
            </a:pPr>
            <a:r>
              <a:rPr lang="en-GB"/>
              <a:t>manage the content different family members can see.</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171450" y="661650"/>
            <a:ext cx="8190600" cy="6012600"/>
          </a:xfrm>
          <a:prstGeom prst="rect">
            <a:avLst/>
          </a:prstGeom>
          <a:solidFill>
            <a:srgbClr val="FFE300"/>
          </a:solidFill>
          <a:ln>
            <a:noFill/>
          </a:ln>
        </p:spPr>
        <p:txBody>
          <a:bodyPr anchorCtr="0" anchor="ctr" bIns="91425" lIns="360000" spcFirstLastPara="1" rIns="91425" wrap="square" tIns="91425">
            <a:noAutofit/>
          </a:bodyPr>
          <a:lstStyle/>
          <a:p>
            <a:pPr indent="0" lvl="0" marL="0" rtl="0" algn="l">
              <a:lnSpc>
                <a:spcPct val="100000"/>
              </a:lnSpc>
              <a:spcBef>
                <a:spcPts val="0"/>
              </a:spcBef>
              <a:spcAft>
                <a:spcPts val="0"/>
              </a:spcAft>
              <a:buSzPts val="600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idx="1" type="body"/>
          </p:nvPr>
        </p:nvSpPr>
        <p:spPr>
          <a:xfrm>
            <a:off x="2190750" y="6046725"/>
            <a:ext cx="8615700" cy="578100"/>
          </a:xfrm>
          <a:prstGeom prst="rect">
            <a:avLst/>
          </a:prstGeom>
          <a:solidFill>
            <a:srgbClr val="6D2B90"/>
          </a:solidFill>
          <a:ln>
            <a:noFill/>
          </a:ln>
        </p:spPr>
        <p:txBody>
          <a:bodyPr anchorCtr="0" anchor="ctr" bIns="116050" lIns="116050" spcFirstLastPara="1" rIns="116050" wrap="square" tIns="116050">
            <a:noAutofit/>
          </a:bodyPr>
          <a:lstStyle/>
          <a:p>
            <a:pPr indent="0" lvl="0" marL="0" rtl="0" algn="l">
              <a:lnSpc>
                <a:spcPct val="100000"/>
              </a:lnSpc>
              <a:spcBef>
                <a:spcPts val="0"/>
              </a:spcBef>
              <a:spcAft>
                <a:spcPts val="0"/>
              </a:spcAft>
              <a:buSzPts val="230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1"/>
          <p:cNvSpPr txBox="1"/>
          <p:nvPr>
            <p:ph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p>
            <a:pPr indent="0" lvl="0" marL="0" rtl="0" algn="ctr">
              <a:lnSpc>
                <a:spcPct val="100000"/>
              </a:lnSpc>
              <a:spcBef>
                <a:spcPts val="0"/>
              </a:spcBef>
              <a:spcAft>
                <a:spcPts val="0"/>
              </a:spcAft>
              <a:buSzPts val="15200"/>
              <a:buNone/>
            </a:pPr>
            <a:r>
              <a:t/>
            </a:r>
            <a:endParaRPr/>
          </a:p>
        </p:txBody>
      </p:sp>
      <p:sp>
        <p:nvSpPr>
          <p:cNvPr id="394" name="Google Shape;394;p51"/>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p>
            <a:pPr indent="0" lvl="0" marL="0" rtl="0" algn="ctr">
              <a:lnSpc>
                <a:spcPct val="115000"/>
              </a:lnSpc>
              <a:spcBef>
                <a:spcPts val="0"/>
              </a:spcBef>
              <a:spcAft>
                <a:spcPts val="2000"/>
              </a:spcAft>
              <a:buSzPts val="23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2"/>
          <p:cNvSpPr txBox="1"/>
          <p:nvPr>
            <p:ph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p>
            <a:pPr indent="0" lvl="0" marL="0" rtl="0" algn="ctr">
              <a:lnSpc>
                <a:spcPct val="100000"/>
              </a:lnSpc>
              <a:spcBef>
                <a:spcPts val="0"/>
              </a:spcBef>
              <a:spcAft>
                <a:spcPts val="0"/>
              </a:spcAft>
              <a:buSzPts val="15200"/>
              <a:buNone/>
            </a:pPr>
            <a:r>
              <a:t/>
            </a:r>
            <a:endParaRPr/>
          </a:p>
        </p:txBody>
      </p:sp>
      <p:sp>
        <p:nvSpPr>
          <p:cNvPr id="400" name="Google Shape;400;p52"/>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p>
            <a:pPr indent="0" lvl="0" marL="0" rtl="0" algn="ctr">
              <a:lnSpc>
                <a:spcPct val="115000"/>
              </a:lnSpc>
              <a:spcBef>
                <a:spcPts val="0"/>
              </a:spcBef>
              <a:spcAft>
                <a:spcPts val="2000"/>
              </a:spcAft>
              <a:buSzPts val="23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3"/>
          <p:cNvSpPr txBox="1"/>
          <p:nvPr>
            <p:ph type="title"/>
          </p:nvPr>
        </p:nvSpPr>
        <p:spPr>
          <a:xfrm>
            <a:off x="364468" y="1625801"/>
            <a:ext cx="9963000" cy="2886000"/>
          </a:xfrm>
          <a:prstGeom prst="rect">
            <a:avLst/>
          </a:prstGeom>
          <a:noFill/>
          <a:ln>
            <a:noFill/>
          </a:ln>
        </p:spPr>
        <p:txBody>
          <a:bodyPr anchorCtr="0" anchor="b" bIns="116050" lIns="116050" spcFirstLastPara="1" rIns="116050" wrap="square" tIns="116050">
            <a:noAutofit/>
          </a:bodyPr>
          <a:lstStyle/>
          <a:p>
            <a:pPr indent="0" lvl="0" marL="0" rtl="0" algn="ctr">
              <a:lnSpc>
                <a:spcPct val="100000"/>
              </a:lnSpc>
              <a:spcBef>
                <a:spcPts val="0"/>
              </a:spcBef>
              <a:spcAft>
                <a:spcPts val="0"/>
              </a:spcAft>
              <a:buSzPts val="15200"/>
              <a:buNone/>
            </a:pPr>
            <a:r>
              <a:t/>
            </a:r>
            <a:endParaRPr/>
          </a:p>
        </p:txBody>
      </p:sp>
      <p:sp>
        <p:nvSpPr>
          <p:cNvPr id="406" name="Google Shape;406;p53"/>
          <p:cNvSpPr txBox="1"/>
          <p:nvPr>
            <p:ph idx="1" type="body"/>
          </p:nvPr>
        </p:nvSpPr>
        <p:spPr>
          <a:xfrm>
            <a:off x="364468" y="4633192"/>
            <a:ext cx="9963000" cy="1911900"/>
          </a:xfrm>
          <a:prstGeom prst="rect">
            <a:avLst/>
          </a:prstGeom>
          <a:noFill/>
          <a:ln>
            <a:noFill/>
          </a:ln>
        </p:spPr>
        <p:txBody>
          <a:bodyPr anchorCtr="0" anchor="t" bIns="116050" lIns="116050" spcFirstLastPara="1" rIns="116050" wrap="square" tIns="116050">
            <a:noAutofit/>
          </a:bodyPr>
          <a:lstStyle/>
          <a:p>
            <a:pPr indent="0" lvl="0" marL="0" rtl="0" algn="ctr">
              <a:lnSpc>
                <a:spcPct val="115000"/>
              </a:lnSpc>
              <a:spcBef>
                <a:spcPts val="0"/>
              </a:spcBef>
              <a:spcAft>
                <a:spcPts val="2000"/>
              </a:spcAft>
              <a:buSzPts val="23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Inappropriate or explicit content</a:t>
            </a:r>
            <a:br>
              <a:rPr lang="en-GB"/>
            </a:br>
            <a:endParaRPr/>
          </a:p>
        </p:txBody>
      </p:sp>
      <p:sp>
        <p:nvSpPr>
          <p:cNvPr id="122" name="Google Shape;122;p6"/>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Edited or filtered images and videos</a:t>
            </a:r>
            <a:endParaRPr/>
          </a:p>
          <a:p>
            <a:pPr indent="-228600" lvl="0" marL="457200" rtl="0" algn="l">
              <a:lnSpc>
                <a:spcPct val="115000"/>
              </a:lnSpc>
              <a:spcBef>
                <a:spcPts val="0"/>
              </a:spcBef>
              <a:spcAft>
                <a:spcPts val="0"/>
              </a:spcAft>
              <a:buSzPts val="3600"/>
              <a:buFont typeface="Open Sans Light"/>
              <a:buNone/>
            </a:pPr>
            <a:r>
              <a:t/>
            </a:r>
            <a:endParaRPr/>
          </a:p>
          <a:p>
            <a:pPr indent="-457200" lvl="0" marL="457200" rtl="0" algn="l">
              <a:lnSpc>
                <a:spcPct val="115000"/>
              </a:lnSpc>
              <a:spcBef>
                <a:spcPts val="0"/>
              </a:spcBef>
              <a:spcAft>
                <a:spcPts val="0"/>
              </a:spcAft>
              <a:buSzPts val="3600"/>
              <a:buFont typeface="Open Sans Light"/>
              <a:buChar char="●"/>
            </a:pPr>
            <a:r>
              <a:rPr lang="en-GB"/>
              <a:t>Many platforms now have in-app filters or editing tools to help you alter an image or video. Some filters can be used for fun, to add silly props or masks to an image or video.</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Edited or Filtered Images</a:t>
            </a:r>
            <a:endParaRPr/>
          </a:p>
        </p:txBody>
      </p:sp>
      <p:sp>
        <p:nvSpPr>
          <p:cNvPr id="128" name="Google Shape;128;p7"/>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a:t>However, when filters or tools are used to enhance or alter physical features, this can lead young people to compare themselves to others online and have an unrealistic view of acceptable beauty standards. It’s not always easy to recognise when someone is using a filter, for example there are tools available that enable you to edit your appearance.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a:t>Impact of Filtering</a:t>
            </a:r>
            <a:endParaRPr/>
          </a:p>
        </p:txBody>
      </p:sp>
      <p:sp>
        <p:nvSpPr>
          <p:cNvPr id="134" name="Google Shape;134;p8"/>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They can </a:t>
            </a:r>
            <a:r>
              <a:rPr lang="en-GB" sz="3200"/>
              <a:t>affect</a:t>
            </a:r>
            <a:r>
              <a:rPr lang="en-GB" sz="3200"/>
              <a:t> young people's self-esteem and body image.</a:t>
            </a:r>
            <a:endParaRPr/>
          </a:p>
          <a:p>
            <a:pPr indent="-457200" lvl="0" marL="457200" rtl="0" algn="l">
              <a:lnSpc>
                <a:spcPct val="115000"/>
              </a:lnSpc>
              <a:spcBef>
                <a:spcPts val="0"/>
              </a:spcBef>
              <a:spcAft>
                <a:spcPts val="0"/>
              </a:spcAft>
              <a:buSzPts val="3600"/>
              <a:buFont typeface="Open Sans Light"/>
              <a:buChar char="●"/>
            </a:pPr>
            <a:r>
              <a:rPr lang="en-GB" sz="3200"/>
              <a:t>Young people may feel pressure to post certain images to ‘fit in’.</a:t>
            </a:r>
            <a:endParaRPr/>
          </a:p>
          <a:p>
            <a:pPr indent="-457200" lvl="0" marL="457200" rtl="0" algn="l">
              <a:lnSpc>
                <a:spcPct val="115000"/>
              </a:lnSpc>
              <a:spcBef>
                <a:spcPts val="0"/>
              </a:spcBef>
              <a:spcAft>
                <a:spcPts val="0"/>
              </a:spcAft>
              <a:buSzPts val="3600"/>
              <a:buFont typeface="Open Sans Light"/>
              <a:buChar char="●"/>
            </a:pPr>
            <a:r>
              <a:rPr lang="en-GB" sz="3200"/>
              <a:t>They can </a:t>
            </a:r>
            <a:r>
              <a:rPr lang="en-GB" sz="3200"/>
              <a:t>affect</a:t>
            </a:r>
            <a:r>
              <a:rPr lang="en-GB" sz="3200"/>
              <a:t> young people's overall wellbeing.</a:t>
            </a:r>
            <a:endParaRPr/>
          </a:p>
          <a:p>
            <a:pPr indent="-457200" lvl="0" marL="457200" rtl="0" algn="l">
              <a:lnSpc>
                <a:spcPct val="115000"/>
              </a:lnSpc>
              <a:spcBef>
                <a:spcPts val="0"/>
              </a:spcBef>
              <a:spcAft>
                <a:spcPts val="0"/>
              </a:spcAft>
              <a:buSzPts val="3600"/>
              <a:buFont typeface="Open Sans Light"/>
              <a:buChar char="●"/>
            </a:pPr>
            <a:r>
              <a:rPr lang="en-GB" sz="3200"/>
              <a:t>Young people may feel disappointment or embarrassment if they don’t get enough ‘likes’ or comments.</a:t>
            </a:r>
            <a:endParaRPr/>
          </a:p>
          <a:p>
            <a:pPr indent="-228600" lvl="0" marL="457200" rtl="0" algn="l">
              <a:lnSpc>
                <a:spcPct val="115000"/>
              </a:lnSpc>
              <a:spcBef>
                <a:spcPts val="0"/>
              </a:spcBef>
              <a:spcAft>
                <a:spcPts val="0"/>
              </a:spcAft>
              <a:buSzPts val="3600"/>
              <a:buFont typeface="Open Sans Ligh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Autofit/>
          </a:bodyPr>
          <a:lstStyle/>
          <a:p>
            <a:pPr indent="0" lvl="0" marL="0" rtl="0" algn="l">
              <a:lnSpc>
                <a:spcPct val="100000"/>
              </a:lnSpc>
              <a:spcBef>
                <a:spcPts val="0"/>
              </a:spcBef>
              <a:spcAft>
                <a:spcPts val="0"/>
              </a:spcAft>
              <a:buSzPts val="4800"/>
              <a:buNone/>
            </a:pPr>
            <a:r>
              <a:rPr lang="en-GB" sz="4000"/>
              <a:t>Fake News, Hoaxes and Misinformation</a:t>
            </a:r>
            <a:br>
              <a:rPr lang="en-GB"/>
            </a:br>
            <a:endParaRPr/>
          </a:p>
        </p:txBody>
      </p:sp>
      <p:sp>
        <p:nvSpPr>
          <p:cNvPr id="140" name="Google Shape;140;p9"/>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Autofit/>
          </a:bodyPr>
          <a:lstStyle/>
          <a:p>
            <a:pPr indent="-457200" lvl="0" marL="457200" rtl="0" algn="l">
              <a:lnSpc>
                <a:spcPct val="115000"/>
              </a:lnSpc>
              <a:spcBef>
                <a:spcPts val="0"/>
              </a:spcBef>
              <a:spcAft>
                <a:spcPts val="0"/>
              </a:spcAft>
              <a:buSzPts val="3600"/>
              <a:buFont typeface="Open Sans Light"/>
              <a:buChar char="●"/>
            </a:pPr>
            <a:r>
              <a:rPr lang="en-GB" sz="3200"/>
              <a:t>Digital platforms have made it easier for anyone to share information online, and it can be difficult to determine whether something is real or false.</a:t>
            </a:r>
            <a:endParaRPr/>
          </a:p>
          <a:p>
            <a:pPr indent="-457200" lvl="0" marL="457200" rtl="0" algn="l">
              <a:lnSpc>
                <a:spcPct val="115000"/>
              </a:lnSpc>
              <a:spcBef>
                <a:spcPts val="0"/>
              </a:spcBef>
              <a:spcAft>
                <a:spcPts val="0"/>
              </a:spcAft>
              <a:buSzPts val="3600"/>
              <a:buFont typeface="Open Sans Light"/>
              <a:buChar char="●"/>
            </a:pPr>
            <a:r>
              <a:rPr lang="en-GB" sz="3200"/>
              <a:t>What a young person sees online can shape how they view the world and impact their overall wellbeing. It’s important to talk to them about how misinformation spreads and how to look out for it.</a:t>
            </a:r>
            <a:endParaRPr/>
          </a:p>
          <a:p>
            <a:pPr indent="-228600" lvl="0" marL="457200" rtl="0" algn="l">
              <a:lnSpc>
                <a:spcPct val="115000"/>
              </a:lnSpc>
              <a:spcBef>
                <a:spcPts val="0"/>
              </a:spcBef>
              <a:spcAft>
                <a:spcPts val="0"/>
              </a:spcAft>
              <a:buSzPts val="3600"/>
              <a:buFont typeface="Open Sans Light"/>
              <a:buNone/>
            </a:pPr>
            <a:r>
              <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Angela Turnbull</dc:creator>
</cp:coreProperties>
</file>