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6" r:id="rId3"/>
    <p:sldId id="260" r:id="rId4"/>
    <p:sldId id="261" r:id="rId5"/>
    <p:sldId id="262" r:id="rId6"/>
    <p:sldId id="263" r:id="rId7"/>
    <p:sldId id="264" r:id="rId8"/>
    <p:sldId id="265" r:id="rId9"/>
    <p:sldId id="259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67893-A9BF-494C-9699-B33417148589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E929B-F8A3-4192-8715-AB720DE3A8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421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B8E7F-68D9-4676-8829-C8F59EDADBD0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0CD89-AA8B-4D04-B41E-6390D4B93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20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0CD89-AA8B-4D04-B41E-6390D4B931B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841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0CD89-AA8B-4D04-B41E-6390D4B931B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071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0CD89-AA8B-4D04-B41E-6390D4B931B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745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0CD89-AA8B-4D04-B41E-6390D4B931B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72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0CD89-AA8B-4D04-B41E-6390D4B931B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463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0CD89-AA8B-4D04-B41E-6390D4B931B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516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0CD89-AA8B-4D04-B41E-6390D4B931B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619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0CD89-AA8B-4D04-B41E-6390D4B931B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412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7A16-00D9-4EAC-9C4F-C523B5849899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E6068DD-1911-4307-9444-AD46FC9D0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59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7A16-00D9-4EAC-9C4F-C523B5849899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E6068DD-1911-4307-9444-AD46FC9D0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94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7A16-00D9-4EAC-9C4F-C523B5849899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E6068DD-1911-4307-9444-AD46FC9D002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8098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7A16-00D9-4EAC-9C4F-C523B5849899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6068DD-1911-4307-9444-AD46FC9D0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240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7A16-00D9-4EAC-9C4F-C523B5849899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6068DD-1911-4307-9444-AD46FC9D002C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8446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7A16-00D9-4EAC-9C4F-C523B5849899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6068DD-1911-4307-9444-AD46FC9D0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031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7A16-00D9-4EAC-9C4F-C523B5849899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68DD-1911-4307-9444-AD46FC9D0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483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7A16-00D9-4EAC-9C4F-C523B5849899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68DD-1911-4307-9444-AD46FC9D0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31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7A16-00D9-4EAC-9C4F-C523B5849899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68DD-1911-4307-9444-AD46FC9D0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61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7A16-00D9-4EAC-9C4F-C523B5849899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E6068DD-1911-4307-9444-AD46FC9D0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40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7A16-00D9-4EAC-9C4F-C523B5849899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E6068DD-1911-4307-9444-AD46FC9D0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828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7A16-00D9-4EAC-9C4F-C523B5849899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E6068DD-1911-4307-9444-AD46FC9D0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79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7A16-00D9-4EAC-9C4F-C523B5849899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68DD-1911-4307-9444-AD46FC9D0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48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7A16-00D9-4EAC-9C4F-C523B5849899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68DD-1911-4307-9444-AD46FC9D0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44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7A16-00D9-4EAC-9C4F-C523B5849899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68DD-1911-4307-9444-AD46FC9D0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10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7A16-00D9-4EAC-9C4F-C523B5849899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6068DD-1911-4307-9444-AD46FC9D0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30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C7A16-00D9-4EAC-9C4F-C523B5849899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E6068DD-1911-4307-9444-AD46FC9D0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94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8732" y="918274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Holland 2019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/>
              <a:t>Sunday 23</a:t>
            </a:r>
            <a:r>
              <a:rPr lang="en-GB" sz="3600" baseline="30000" dirty="0" smtClean="0"/>
              <a:t>rd</a:t>
            </a:r>
            <a:r>
              <a:rPr lang="en-GB" sz="3600" dirty="0" smtClean="0"/>
              <a:t> June – Saturday 29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June.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2978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Coach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9748" y="249731"/>
            <a:ext cx="4414051" cy="3310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7417" y="1578473"/>
            <a:ext cx="64323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- Departing St Patrick’s on Sunday 23</a:t>
            </a:r>
            <a:r>
              <a:rPr lang="en-GB" sz="3600" baseline="30000" dirty="0" smtClean="0"/>
              <a:t>rd</a:t>
            </a:r>
            <a:r>
              <a:rPr lang="en-GB" sz="3600" dirty="0" smtClean="0"/>
              <a:t> June (Approximately 11pm).</a:t>
            </a:r>
          </a:p>
          <a:p>
            <a:r>
              <a:rPr lang="en-GB" sz="3600" dirty="0" smtClean="0"/>
              <a:t>- Arriving </a:t>
            </a:r>
            <a:r>
              <a:rPr lang="en-GB" sz="3600" dirty="0"/>
              <a:t>in Noordwijk </a:t>
            </a:r>
            <a:r>
              <a:rPr lang="en-GB" sz="3600" dirty="0" smtClean="0"/>
              <a:t>Monday 24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June. 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07417" y="4288221"/>
            <a:ext cx="101529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Returning journey will depart Holland on Friday 28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.</a:t>
            </a:r>
          </a:p>
          <a:p>
            <a:r>
              <a:rPr lang="en-GB" sz="3600" dirty="0" smtClean="0"/>
              <a:t>Arriving back to St Patrick’s on Saturday 29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(Approximately 7am).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70094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Hotel Zorn - Noordwijk</a:t>
            </a:r>
            <a:endParaRPr lang="en-GB" dirty="0"/>
          </a:p>
        </p:txBody>
      </p:sp>
      <p:pic>
        <p:nvPicPr>
          <p:cNvPr id="1026" name="Picture 2" descr="Image result for hotel zorn noordwijk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89" y="1790332"/>
            <a:ext cx="5739863" cy="397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938" y="1465228"/>
            <a:ext cx="4218500" cy="23701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8" y="4020979"/>
            <a:ext cx="4220651" cy="2271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8" y="1790331"/>
            <a:ext cx="5701957" cy="397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7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Day one</a:t>
            </a:r>
            <a:br>
              <a:rPr lang="en-GB" u="sng" dirty="0" smtClean="0"/>
            </a:br>
            <a:r>
              <a:rPr lang="en-GB" dirty="0" err="1" smtClean="0"/>
              <a:t>Walibi</a:t>
            </a:r>
            <a:r>
              <a:rPr lang="en-GB" dirty="0" smtClean="0"/>
              <a:t> Theme Park 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09916" y="1981055"/>
            <a:ext cx="4694696" cy="40827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48" y="1923843"/>
            <a:ext cx="5596180" cy="419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1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Day Two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Blijdorp</a:t>
            </a:r>
            <a:r>
              <a:rPr lang="en-GB" dirty="0" smtClean="0"/>
              <a:t> </a:t>
            </a:r>
            <a:r>
              <a:rPr lang="en-GB" dirty="0"/>
              <a:t>Zoo </a:t>
            </a:r>
            <a:r>
              <a:rPr lang="en-GB" dirty="0" smtClean="0"/>
              <a:t>(Rotterdam) </a:t>
            </a:r>
            <a:endParaRPr lang="en-GB" dirty="0"/>
          </a:p>
        </p:txBody>
      </p:sp>
      <p:pic>
        <p:nvPicPr>
          <p:cNvPr id="3074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96" y="2464231"/>
            <a:ext cx="4387118" cy="350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Blijdorp Zo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729" y="2464231"/>
            <a:ext cx="4203000" cy="350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81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Day Three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Volendam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40" y="2065283"/>
            <a:ext cx="6905298" cy="4587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524" y="2065283"/>
            <a:ext cx="4177862" cy="458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Day Four</a:t>
            </a:r>
            <a:r>
              <a:rPr lang="en-GB" u="sng" dirty="0"/>
              <a:t/>
            </a:r>
            <a:br>
              <a:rPr lang="en-GB" u="sng" dirty="0"/>
            </a:br>
            <a:r>
              <a:rPr lang="en-GB" dirty="0" err="1"/>
              <a:t>Duinrell</a:t>
            </a:r>
            <a:endParaRPr lang="en-GB" dirty="0"/>
          </a:p>
        </p:txBody>
      </p:sp>
      <p:pic>
        <p:nvPicPr>
          <p:cNvPr id="5122" name="Picture 2" descr="Image result for duinrell hollan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26" y="2402237"/>
            <a:ext cx="4800223" cy="379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duinrell theme pa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753" y="2402237"/>
            <a:ext cx="4292439" cy="379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54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Costings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797" y="2226590"/>
            <a:ext cx="9328985" cy="3777622"/>
          </a:xfrm>
        </p:spPr>
        <p:txBody>
          <a:bodyPr>
            <a:normAutofit fontScale="85000" lnSpcReduction="10000"/>
          </a:bodyPr>
          <a:lstStyle/>
          <a:p>
            <a:r>
              <a:rPr lang="en-GB" sz="2800" b="1" dirty="0" smtClean="0"/>
              <a:t>£</a:t>
            </a:r>
            <a:r>
              <a:rPr lang="en-GB" sz="2800" b="1" dirty="0"/>
              <a:t>3</a:t>
            </a:r>
            <a:r>
              <a:rPr lang="en-GB" sz="2800" b="1" dirty="0" smtClean="0"/>
              <a:t>30 per child </a:t>
            </a:r>
          </a:p>
          <a:p>
            <a:pPr marL="0" indent="0">
              <a:buNone/>
            </a:pPr>
            <a:endParaRPr lang="en-GB" sz="2800" b="1" dirty="0" smtClean="0"/>
          </a:p>
          <a:p>
            <a:r>
              <a:rPr lang="en-GB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children wishing to go need to pay a £120 non-returnable deposit by </a:t>
            </a:r>
            <a:r>
              <a:rPr lang="en-GB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Tuesday </a:t>
            </a:r>
            <a:r>
              <a:rPr lang="en-GB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800" b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GB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October. This deposit will secure your child’s </a:t>
            </a:r>
            <a:r>
              <a:rPr lang="en-GB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travel. </a:t>
            </a:r>
          </a:p>
          <a:p>
            <a:pPr marL="0" indent="0">
              <a:buNone/>
            </a:pPr>
            <a:endParaRPr lang="en-GB" sz="2800" b="1" dirty="0" smtClean="0"/>
          </a:p>
          <a:p>
            <a:r>
              <a:rPr lang="en-GB" sz="2800" b="1" dirty="0" smtClean="0"/>
              <a:t>This includes excursions. These usually cost £50 per child. </a:t>
            </a:r>
          </a:p>
          <a:p>
            <a:pPr marL="0" indent="0">
              <a:buNone/>
            </a:pPr>
            <a:endParaRPr lang="en-GB" sz="2800" b="1" dirty="0"/>
          </a:p>
          <a:p>
            <a:r>
              <a:rPr lang="en-GB" sz="2800" b="1" dirty="0" smtClean="0"/>
              <a:t> Next instalment of £60 to be in for Friday 1</a:t>
            </a:r>
            <a:r>
              <a:rPr lang="en-GB" sz="2800" b="1" baseline="30000" dirty="0" smtClean="0"/>
              <a:t>st</a:t>
            </a:r>
            <a:r>
              <a:rPr lang="en-GB" sz="2800" b="1" dirty="0" smtClean="0"/>
              <a:t>  February, 2019. </a:t>
            </a:r>
          </a:p>
          <a:p>
            <a:endParaRPr lang="en-GB" sz="2800" b="1" dirty="0" smtClean="0"/>
          </a:p>
          <a:p>
            <a:endParaRPr lang="en-GB" sz="2800" b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44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Collective passport and medical forms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78630" y="2275083"/>
            <a:ext cx="5926515" cy="350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5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206</TotalTime>
  <Words>128</Words>
  <Application>Microsoft Office PowerPoint</Application>
  <PresentationFormat>Widescreen</PresentationFormat>
  <Paragraphs>29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 3</vt:lpstr>
      <vt:lpstr>Wisp</vt:lpstr>
      <vt:lpstr>Holland 2019  Sunday 23rd June – Saturday 29th June.</vt:lpstr>
      <vt:lpstr>Coach</vt:lpstr>
      <vt:lpstr>Hotel Zorn - Noordwijk</vt:lpstr>
      <vt:lpstr>Day one Walibi Theme Park </vt:lpstr>
      <vt:lpstr>Day Two Blijdorp Zoo (Rotterdam) </vt:lpstr>
      <vt:lpstr>Day Three Volendam</vt:lpstr>
      <vt:lpstr>Day Four Duinrell</vt:lpstr>
      <vt:lpstr>Costings </vt:lpstr>
      <vt:lpstr>Collective passport and medical forms</vt:lpstr>
    </vt:vector>
  </TitlesOfParts>
  <Company>SBC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Holland 2017</dc:title>
  <dc:creator>ptmsherrington</dc:creator>
  <cp:lastModifiedBy>ptmsherrington</cp:lastModifiedBy>
  <cp:revision>21</cp:revision>
  <cp:lastPrinted>2017-01-24T16:50:44Z</cp:lastPrinted>
  <dcterms:created xsi:type="dcterms:W3CDTF">2017-01-23T16:53:44Z</dcterms:created>
  <dcterms:modified xsi:type="dcterms:W3CDTF">2018-10-08T07:01:57Z</dcterms:modified>
</cp:coreProperties>
</file>