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1497D-DE7D-4E2D-AF71-EF3C2B06C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0C8007-9347-4D88-9EB4-50296A73A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BA8F5-483D-41FA-9D46-92296B4D6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634D-6F9E-4662-A4E7-6FD063644D1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F3B2-ADC2-4326-ACEC-86D50160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2F0D7-4395-4553-B10B-7191BD31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992-6903-4366-80F8-263A21AB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7EE69-D94B-4ACB-BF33-CFB8156C8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DBB41-99D9-45D0-A2B7-6AECCE795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78A20-2362-4A40-A5BD-C98B9BE7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634D-6F9E-4662-A4E7-6FD063644D1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24114-92E2-453D-BCB0-A03D62EC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0DCC0-5431-4959-A015-63F94111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992-6903-4366-80F8-263A21AB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10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043383-B38A-4BAA-8FA7-6BE5D4DC7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5BFED-C828-4104-AFBC-A3393F91F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133C9-D638-4145-9857-7C6EBF565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634D-6F9E-4662-A4E7-6FD063644D1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DD23A-0BE6-42B4-9C4C-8F178DBC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8CD6F-B89A-4895-AD67-1EDF8FC1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992-6903-4366-80F8-263A21AB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18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CC07B-FBA1-4795-A4E7-495A0287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5FDD2-F8DF-4E12-A3EE-01D2EA958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B456A-873E-461B-BDF5-EE98BA67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634D-6F9E-4662-A4E7-6FD063644D1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E7CA6-7EA6-4A3D-8404-49B29B6D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D1FFD-5BE9-4E42-ACFD-ACF94A42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992-6903-4366-80F8-263A21AB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8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8E04-EF44-4331-805F-5E437CD1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F7A15-6605-47A1-97EE-5FB174722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72EC9-FBA6-4724-878D-84147679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634D-6F9E-4662-A4E7-6FD063644D1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AB3C9-831E-4AC6-B6D7-F324D556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01A0C-12B6-4106-80CA-FB443478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992-6903-4366-80F8-263A21AB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63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B2D1-3EBD-4EAA-80CD-6FBCC7BA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F32CD-753F-4E17-8968-1C5BBBF38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100C0-42E5-42DB-8607-C56033D4B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AADC5-6AC0-465A-98A5-604574D2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634D-6F9E-4662-A4E7-6FD063644D1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829EF-52AA-4ADA-931E-70BD52A91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1DA95-8F68-40BF-BA2F-D9BB2199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992-6903-4366-80F8-263A21AB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77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5458F-6A75-4861-A00D-79B67451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D1B82-4E8E-4EDD-A71D-F7CBAAD48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084C7-D8AC-43EF-91DF-C83A2C6A8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F9FC5-8D9E-499A-AAC3-DFB9CA94A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0D87F4-5C42-4AEC-BDC2-1C86D52E7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4EE528-3A60-488B-BAEF-F3253983B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634D-6F9E-4662-A4E7-6FD063644D1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93B871-B7CB-4D7E-BDDA-FB0A8846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87EAF6-1076-4132-96E6-EF83F90F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992-6903-4366-80F8-263A21AB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54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CA253-07C8-49A3-B641-509787D4C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8E1C76-7EF7-4BFC-8292-B7D70CD6A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634D-6F9E-4662-A4E7-6FD063644D1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790E0-DB91-446A-9D2E-14E5EEB9E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81DFC-2706-4575-B155-AF1E6600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992-6903-4366-80F8-263A21AB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1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5DBBB5-5999-4235-A942-C202D8F05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634D-6F9E-4662-A4E7-6FD063644D1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C4E81-B2C9-4E25-AC07-5DED7A3D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8DE23-4940-4EC3-94D5-DAB3DAC5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992-6903-4366-80F8-263A21AB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85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7CCE8-7552-4BA0-A9DB-E37C9CD6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E9F1-FE6D-4CF0-96CA-98A1E038C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9F24D-50C5-470E-BF01-B201231F7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9366E-B2AD-4247-BB45-B185EC7C6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634D-6F9E-4662-A4E7-6FD063644D1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85734-4825-4ADF-958B-AA1193F4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8BBB0-B3DA-476A-832C-C1E77FB8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992-6903-4366-80F8-263A21AB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9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B2898-E436-4F7F-AF74-6DF163E5B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41B7D-3533-4563-BC87-6BC1757F6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54687-A42A-4DC2-9D55-1E80CD31B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CC65F-95F3-4CBE-8E67-AB3F5B56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634D-6F9E-4662-A4E7-6FD063644D1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943FA-656C-441F-A741-C80C54CD8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3A6D5-DEEA-4060-AFE3-D7DB3369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992-6903-4366-80F8-263A21AB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20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D93D87-F2AA-4B40-84B7-39A49B6E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ED74B-FBB3-47BE-96F2-2A304EF81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CB54A-7F4F-41A0-9023-38137C8E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634D-6F9E-4662-A4E7-6FD063644D1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54C9F-8CBE-40CD-A740-FE74F4D16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AFD56-1D35-44EA-BD4F-51228149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6992-6903-4366-80F8-263A21AB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3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D33DE4-E6B3-48D4-BAD0-C144AC77E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86A7EC-BF4B-4CA8-AC3F-CE84A8173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1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8D6CF4-882E-42D2-9FE6-3786E3846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8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02125A-E6A9-4A3E-B3D1-3E8FCEC1F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7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6BA163-E8CC-4110-A9EE-C2DC0815C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9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E0B4EE-B682-4134-A780-F9ABF788C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3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7B913D-FAFE-4136-9F7B-07F8C936C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8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2E9664-7C62-40ED-AF62-961580FDE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7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8EAD6B-999C-486C-99C1-2E7D3E8F0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7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DUFFY</dc:creator>
  <cp:lastModifiedBy>NICOLE DUFFY</cp:lastModifiedBy>
  <cp:revision>1</cp:revision>
  <dcterms:created xsi:type="dcterms:W3CDTF">2023-03-24T10:59:50Z</dcterms:created>
  <dcterms:modified xsi:type="dcterms:W3CDTF">2023-03-24T11:00:20Z</dcterms:modified>
</cp:coreProperties>
</file>