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5E979-A50D-4798-B1AF-2F6F0BF81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8DDEE-6A42-438D-B7A5-72F5A64A0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74B4F-3ACE-48EB-962D-2DAFB5F4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208E-B978-4B58-B47B-0322F30586F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2A78E-6EA3-4F8A-BE19-E1515003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55F50-0D33-4667-868C-A08B2C0E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C2DF-44EE-4682-A005-77018335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75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EB03-C7D4-41F1-A75C-6F54717B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2EC41-5038-4446-86D3-4F732345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BEC2F-06B3-4C26-912B-C18BD223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208E-B978-4B58-B47B-0322F30586F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336E0-933C-4BF7-AB80-6613EF73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977F7-15F9-4459-A210-03CE9A62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C2DF-44EE-4682-A005-77018335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2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51F21-BDEF-4C0F-A2A0-A9E2E52EE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0163-0244-4B0A-9F87-EF28C268B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EAD2B-7FF4-4981-A36C-75C228CE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208E-B978-4B58-B47B-0322F30586F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F3732-D443-4830-BBC8-1C037029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8A43A-7410-4B97-BC9A-A7F2DB2F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C2DF-44EE-4682-A005-77018335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1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D485-DE75-4C18-8953-296FD827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F666-FAE4-47EE-98C5-9225FCB1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F14D9-71DA-43AB-B982-6BDDCFA1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208E-B978-4B58-B47B-0322F30586F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BA473-C45B-4515-BF97-4E06CAE7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598EF-BCA6-40D9-8AC7-3BF73A56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C2DF-44EE-4682-A005-77018335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38D4-4FC1-4EDF-9AD4-87677E4B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D045B-9434-4AEF-9963-D1A792EFA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01010-4221-4B98-AB3B-806A0A87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208E-B978-4B58-B47B-0322F30586F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101C4-B802-4C4E-8286-A6818C2C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92BB6-F115-47F4-80E1-653176E3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C2DF-44EE-4682-A005-77018335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0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D8E5-BAA9-45F1-BAF4-60B983F6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8745-9AA9-447B-AB58-0B4AD1F3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9B51D-C2AC-4676-AF62-86A278F7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45CE6-632C-43CB-9197-99533D82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208E-B978-4B58-B47B-0322F30586F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C2D08-FEAB-4FA9-B0CB-1BDC2B95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3159E-7AD0-4D1A-938E-6D50FF2D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C2DF-44EE-4682-A005-77018335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1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0DF0-6439-490F-9E61-1AA0A83D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D51DC-326A-4B8C-BF00-63F52717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DE593-6D2A-4638-BBB1-B2A697DE8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B669F-BE10-40DE-83F6-C51D87414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D134F-2660-415A-9DCD-362515504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DB5298-1066-4C7F-B9A2-C171FCE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208E-B978-4B58-B47B-0322F30586F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51D03-696D-4914-8C0B-87F0A227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E82104-8A02-434F-80EE-EA1D60D0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C2DF-44EE-4682-A005-77018335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3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246E-EA12-41B4-83DA-DF8798FB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D4DA2-3795-4D39-98BC-B4DA252E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208E-B978-4B58-B47B-0322F30586F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C834F-7DFF-44C2-8940-60925D35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7AA31-FF42-4C7F-8575-3C4AEDFD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C2DF-44EE-4682-A005-77018335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4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20D70-7973-4092-8396-310517CE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208E-B978-4B58-B47B-0322F30586F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581F9-3EF3-4DB1-83F3-44D0F2F3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5DA74-68B3-4A67-BD90-08038F43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C2DF-44EE-4682-A005-77018335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2BCB-8A80-44FD-A3A3-E8E2EB44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9601-DFCC-42E3-8362-E1935A60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2051D-896B-43EA-8011-C06D9EA31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4A6F8-F5FF-442B-9ABB-D9C29723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208E-B978-4B58-B47B-0322F30586F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52277-90C3-4012-A4E7-ECED4036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59218-3D31-4B20-9F83-B4CCEA51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C2DF-44EE-4682-A005-77018335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0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6877-9FFC-42FE-A15E-CF72A775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417FE-5782-41D4-9F23-077C05183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E61C-CAAE-472B-A247-B5CEFEEF1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4DBDC-07E7-489D-B75A-8045816F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208E-B978-4B58-B47B-0322F30586F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3C7B3-DE07-4269-A604-8F985BFA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F75A5-53C4-4E45-8073-594C1844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C2DF-44EE-4682-A005-77018335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8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93C05-FC5E-41E6-88F5-EBB9D00C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01673-F3B5-4BE2-A781-CC9AE6D44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F2133-8F19-4DC2-880E-5917EA4BB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208E-B978-4B58-B47B-0322F30586F1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4A382-38E6-4F13-92B4-3760FE01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F8A9A-3B73-4D91-AA51-EC8D7C7A6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C2DF-44EE-4682-A005-770183354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7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88FC77-7DA3-4C9F-85C7-5BE3B9733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2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64BFA0-55D2-4A21-BB3F-DE9F32B4C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39FC14-1541-4780-A5D4-0C327F68C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5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67B9D5-16B6-4475-B744-6AC3C5ECF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0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ABBD07-7D67-4FCF-A009-719F3DA4C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2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92F899-134D-4B7F-B641-2A46E5BA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ADC361-CF2F-460F-B38F-B9012FB7D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2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A024A8-169D-4CC5-81B3-EC2704E0B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03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DUFFY</dc:creator>
  <cp:lastModifiedBy>NICOLE DUFFY</cp:lastModifiedBy>
  <cp:revision>1</cp:revision>
  <dcterms:created xsi:type="dcterms:W3CDTF">2022-12-02T10:35:32Z</dcterms:created>
  <dcterms:modified xsi:type="dcterms:W3CDTF">2022-12-02T10:35:47Z</dcterms:modified>
</cp:coreProperties>
</file>