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400" y="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ab56851b9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ab56851b9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ce47930b3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ce47930b3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ce47930b3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ce47930b3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ce47930b3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ce47930b3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ce47930b3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ce47930b3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ce47930b3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ce47930b3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e47930b3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e47930b3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ce47930b3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ce47930b3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ce47930b37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ce47930b3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ce47930b3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ce47930b3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ce47930b3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ce47930b3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ce47930b3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ce47930b3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ce47930b37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ce47930b3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ce47930b3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ce47930b3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ce47930b3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ce47930b3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e47930b3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e47930b3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ce47930b37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ce47930b37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ce47930b3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ce47930b3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ce47930b3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ce47930b3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e47930b3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ce47930b3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ce47930b3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ce47930b3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ce40bc9fe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ce40bc9fe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ce47930b3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ce47930b3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ce47930b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ce47930b3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ce47930b37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ce47930b37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ce47930b37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ce47930b37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ce47930b37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ce47930b37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ce47930b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ce47930b37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ce47930b37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ce47930b3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ce47930b37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ce47930b37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ce47930b37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ce47930b37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ce40bc9fe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ce40bc9fe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ce40bc9fe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ce40bc9fe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ce40bc9fe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ce40bc9fe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ce40bc9fe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ce40bc9fe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ce40bc9fe7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ce40bc9fe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55" name="Google Shape;55;p13"/>
          <p:cNvPicPr preferRelativeResize="0"/>
          <p:nvPr/>
        </p:nvPicPr>
        <p:blipFill>
          <a:blip r:embed="rId4">
            <a:alphaModFix/>
          </a:blip>
          <a:stretch>
            <a:fillRect/>
          </a:stretch>
        </p:blipFill>
        <p:spPr>
          <a:xfrm>
            <a:off x="3770400" y="1485975"/>
            <a:ext cx="1270099" cy="1490774"/>
          </a:xfrm>
          <a:prstGeom prst="rect">
            <a:avLst/>
          </a:prstGeom>
          <a:noFill/>
          <a:ln>
            <a:noFill/>
          </a:ln>
        </p:spPr>
      </p:pic>
      <p:sp>
        <p:nvSpPr>
          <p:cNvPr id="56" name="Google Shape;56;p13"/>
          <p:cNvSpPr txBox="1"/>
          <p:nvPr/>
        </p:nvSpPr>
        <p:spPr>
          <a:xfrm>
            <a:off x="2227500" y="3516750"/>
            <a:ext cx="4610400" cy="12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100">
                <a:solidFill>
                  <a:schemeClr val="dk2"/>
                </a:solidFill>
                <a:latin typeface="Calibri"/>
                <a:ea typeface="Calibri"/>
                <a:cs typeface="Calibri"/>
                <a:sym typeface="Calibri"/>
              </a:rPr>
              <a:t>Long Term Planning Document </a:t>
            </a:r>
            <a:endParaRPr sz="2100">
              <a:solidFill>
                <a:schemeClr val="dk2"/>
              </a:solidFill>
              <a:latin typeface="Calibri"/>
              <a:ea typeface="Calibri"/>
              <a:cs typeface="Calibri"/>
              <a:sym typeface="Calibri"/>
            </a:endParaRPr>
          </a:p>
          <a:p>
            <a:pPr marL="0" lvl="0" indent="0" algn="ctr" rtl="0">
              <a:spcBef>
                <a:spcPts val="0"/>
              </a:spcBef>
              <a:spcAft>
                <a:spcPts val="0"/>
              </a:spcAft>
              <a:buNone/>
            </a:pPr>
            <a:r>
              <a:rPr lang="en-GB" sz="2100">
                <a:solidFill>
                  <a:schemeClr val="dk2"/>
                </a:solidFill>
                <a:latin typeface="Calibri"/>
                <a:ea typeface="Calibri"/>
                <a:cs typeface="Calibri"/>
                <a:sym typeface="Calibri"/>
              </a:rPr>
              <a:t>For</a:t>
            </a:r>
            <a:endParaRPr sz="2100">
              <a:solidFill>
                <a:schemeClr val="dk2"/>
              </a:solidFill>
              <a:latin typeface="Calibri"/>
              <a:ea typeface="Calibri"/>
              <a:cs typeface="Calibri"/>
              <a:sym typeface="Calibri"/>
            </a:endParaRPr>
          </a:p>
          <a:p>
            <a:pPr marL="0" lvl="0" indent="0" algn="ctr" rtl="0">
              <a:spcBef>
                <a:spcPts val="0"/>
              </a:spcBef>
              <a:spcAft>
                <a:spcPts val="0"/>
              </a:spcAft>
              <a:buNone/>
            </a:pPr>
            <a:r>
              <a:rPr lang="en-GB" sz="2100">
                <a:solidFill>
                  <a:schemeClr val="dk2"/>
                </a:solidFill>
                <a:latin typeface="Calibri"/>
                <a:ea typeface="Calibri"/>
                <a:cs typeface="Calibri"/>
                <a:sym typeface="Calibri"/>
              </a:rPr>
              <a:t>PSHE</a:t>
            </a:r>
            <a:endParaRPr sz="2100">
              <a:solidFill>
                <a:schemeClr val="dk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2"/>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11" name="Google Shape;111;p22"/>
          <p:cNvPicPr preferRelativeResize="0"/>
          <p:nvPr/>
        </p:nvPicPr>
        <p:blipFill rotWithShape="1">
          <a:blip r:embed="rId4">
            <a:alphaModFix/>
          </a:blip>
          <a:srcRect l="33186" t="25445" r="10478" b="5522"/>
          <a:stretch/>
        </p:blipFill>
        <p:spPr>
          <a:xfrm>
            <a:off x="1278800" y="860075"/>
            <a:ext cx="6214008" cy="42834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3"/>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17" name="Google Shape;117;p23"/>
          <p:cNvPicPr preferRelativeResize="0"/>
          <p:nvPr/>
        </p:nvPicPr>
        <p:blipFill rotWithShape="1">
          <a:blip r:embed="rId4">
            <a:alphaModFix/>
          </a:blip>
          <a:srcRect l="32914" t="24961" r="11022" b="4546"/>
          <a:stretch/>
        </p:blipFill>
        <p:spPr>
          <a:xfrm>
            <a:off x="1295800" y="961950"/>
            <a:ext cx="5805499" cy="4106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4"/>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23" name="Google Shape;123;p24"/>
          <p:cNvPicPr preferRelativeResize="0"/>
          <p:nvPr/>
        </p:nvPicPr>
        <p:blipFill rotWithShape="1">
          <a:blip r:embed="rId4">
            <a:alphaModFix/>
          </a:blip>
          <a:srcRect l="32912" t="25930" r="9659" b="6009"/>
          <a:stretch/>
        </p:blipFill>
        <p:spPr>
          <a:xfrm>
            <a:off x="1176975" y="927975"/>
            <a:ext cx="6323309" cy="42155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5"/>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29" name="Google Shape;129;p25"/>
          <p:cNvPicPr preferRelativeResize="0"/>
          <p:nvPr/>
        </p:nvPicPr>
        <p:blipFill rotWithShape="1">
          <a:blip r:embed="rId4">
            <a:alphaModFix/>
          </a:blip>
          <a:srcRect l="39750" t="25930" r="17588" b="20593"/>
          <a:stretch/>
        </p:blipFill>
        <p:spPr>
          <a:xfrm>
            <a:off x="1618299" y="809150"/>
            <a:ext cx="6146870" cy="43343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6"/>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35" name="Google Shape;135;p26"/>
          <p:cNvPicPr preferRelativeResize="0"/>
          <p:nvPr/>
        </p:nvPicPr>
        <p:blipFill rotWithShape="1">
          <a:blip r:embed="rId4">
            <a:alphaModFix/>
          </a:blip>
          <a:srcRect l="29905" t="26898" r="6098" b="4551"/>
          <a:stretch/>
        </p:blipFill>
        <p:spPr>
          <a:xfrm>
            <a:off x="1075100" y="978900"/>
            <a:ext cx="6911520" cy="41645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7"/>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41" name="Google Shape;141;p27"/>
          <p:cNvPicPr preferRelativeResize="0"/>
          <p:nvPr/>
        </p:nvPicPr>
        <p:blipFill rotWithShape="1">
          <a:blip r:embed="rId4">
            <a:alphaModFix/>
          </a:blip>
          <a:srcRect l="32642" t="24955" r="9929" b="4067"/>
          <a:stretch/>
        </p:blipFill>
        <p:spPr>
          <a:xfrm>
            <a:off x="1520062" y="978900"/>
            <a:ext cx="5990203" cy="4164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8"/>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47" name="Google Shape;147;p28"/>
          <p:cNvPicPr preferRelativeResize="0"/>
          <p:nvPr/>
        </p:nvPicPr>
        <p:blipFill rotWithShape="1">
          <a:blip r:embed="rId4">
            <a:alphaModFix/>
          </a:blip>
          <a:srcRect l="32369" t="25930" r="9930" b="6009"/>
          <a:stretch/>
        </p:blipFill>
        <p:spPr>
          <a:xfrm>
            <a:off x="1380675" y="877050"/>
            <a:ext cx="6430171" cy="42664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9"/>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53" name="Google Shape;153;p29"/>
          <p:cNvPicPr preferRelativeResize="0"/>
          <p:nvPr/>
        </p:nvPicPr>
        <p:blipFill rotWithShape="1">
          <a:blip r:embed="rId4">
            <a:alphaModFix/>
          </a:blip>
          <a:srcRect l="32370" t="27873" r="10750" b="5521"/>
          <a:stretch/>
        </p:blipFill>
        <p:spPr>
          <a:xfrm>
            <a:off x="1499500" y="894025"/>
            <a:ext cx="6178973" cy="40697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30"/>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59" name="Google Shape;159;p30"/>
          <p:cNvPicPr preferRelativeResize="0"/>
          <p:nvPr/>
        </p:nvPicPr>
        <p:blipFill rotWithShape="1">
          <a:blip r:embed="rId4">
            <a:alphaModFix/>
          </a:blip>
          <a:srcRect l="29075" t="27444" r="6895" b="2917"/>
          <a:stretch/>
        </p:blipFill>
        <p:spPr>
          <a:xfrm>
            <a:off x="1482500" y="944950"/>
            <a:ext cx="6862939" cy="41985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1"/>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65" name="Google Shape;165;p31"/>
          <p:cNvPicPr preferRelativeResize="0"/>
          <p:nvPr/>
        </p:nvPicPr>
        <p:blipFill rotWithShape="1">
          <a:blip r:embed="rId4">
            <a:alphaModFix/>
          </a:blip>
          <a:srcRect l="32094" t="25445" r="10201" b="5522"/>
          <a:stretch/>
        </p:blipFill>
        <p:spPr>
          <a:xfrm>
            <a:off x="1363700" y="927975"/>
            <a:ext cx="6060149" cy="40783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62" name="Google Shape;62;p14"/>
          <p:cNvPicPr preferRelativeResize="0"/>
          <p:nvPr/>
        </p:nvPicPr>
        <p:blipFill>
          <a:blip r:embed="rId4">
            <a:alphaModFix/>
          </a:blip>
          <a:stretch>
            <a:fillRect/>
          </a:stretch>
        </p:blipFill>
        <p:spPr>
          <a:xfrm>
            <a:off x="1452575" y="865653"/>
            <a:ext cx="6125175" cy="3695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2"/>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71" name="Google Shape;171;p32"/>
          <p:cNvPicPr preferRelativeResize="0"/>
          <p:nvPr/>
        </p:nvPicPr>
        <p:blipFill rotWithShape="1">
          <a:blip r:embed="rId4">
            <a:alphaModFix/>
          </a:blip>
          <a:srcRect l="39751" t="26418" r="17314" b="20102"/>
          <a:stretch/>
        </p:blipFill>
        <p:spPr>
          <a:xfrm>
            <a:off x="1465524" y="894025"/>
            <a:ext cx="6065136" cy="42494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3"/>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77" name="Google Shape;177;p33"/>
          <p:cNvPicPr preferRelativeResize="0"/>
          <p:nvPr/>
        </p:nvPicPr>
        <p:blipFill rotWithShape="1">
          <a:blip r:embed="rId4">
            <a:alphaModFix/>
          </a:blip>
          <a:srcRect l="28807" t="26903" r="6105" b="6004"/>
          <a:stretch/>
        </p:blipFill>
        <p:spPr>
          <a:xfrm>
            <a:off x="1044175" y="944950"/>
            <a:ext cx="7055650" cy="40910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4"/>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83" name="Google Shape;183;p34"/>
          <p:cNvPicPr preferRelativeResize="0"/>
          <p:nvPr/>
        </p:nvPicPr>
        <p:blipFill rotWithShape="1">
          <a:blip r:embed="rId4">
            <a:alphaModFix/>
          </a:blip>
          <a:srcRect l="29083" t="26903" r="7194" b="4059"/>
          <a:stretch/>
        </p:blipFill>
        <p:spPr>
          <a:xfrm>
            <a:off x="1176925" y="961925"/>
            <a:ext cx="6637349" cy="40450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5"/>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89" name="Google Shape;189;p35"/>
          <p:cNvPicPr preferRelativeResize="0"/>
          <p:nvPr/>
        </p:nvPicPr>
        <p:blipFill rotWithShape="1">
          <a:blip r:embed="rId4">
            <a:alphaModFix/>
          </a:blip>
          <a:srcRect l="32090" t="26902" r="10480" b="9407"/>
          <a:stretch/>
        </p:blipFill>
        <p:spPr>
          <a:xfrm>
            <a:off x="1363700" y="911000"/>
            <a:ext cx="6476549" cy="40401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6"/>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95" name="Google Shape;195;p36"/>
          <p:cNvPicPr preferRelativeResize="0"/>
          <p:nvPr/>
        </p:nvPicPr>
        <p:blipFill rotWithShape="1">
          <a:blip r:embed="rId4">
            <a:alphaModFix/>
          </a:blip>
          <a:srcRect l="38932" t="27387" r="17587" b="20594"/>
          <a:stretch/>
        </p:blipFill>
        <p:spPr>
          <a:xfrm>
            <a:off x="1363674" y="944950"/>
            <a:ext cx="6238939" cy="4198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7"/>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01" name="Google Shape;201;p37"/>
          <p:cNvPicPr preferRelativeResize="0"/>
          <p:nvPr/>
        </p:nvPicPr>
        <p:blipFill rotWithShape="1">
          <a:blip r:embed="rId4">
            <a:alphaModFix/>
          </a:blip>
          <a:srcRect l="39203" t="27391" r="17314" b="19617"/>
          <a:stretch/>
        </p:blipFill>
        <p:spPr>
          <a:xfrm>
            <a:off x="1227874" y="927975"/>
            <a:ext cx="5958326" cy="40846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8"/>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07" name="Google Shape;207;p38"/>
          <p:cNvPicPr preferRelativeResize="0"/>
          <p:nvPr/>
        </p:nvPicPr>
        <p:blipFill rotWithShape="1">
          <a:blip r:embed="rId4">
            <a:alphaModFix/>
          </a:blip>
          <a:srcRect l="32091" t="26902" r="11299" b="10865"/>
          <a:stretch/>
        </p:blipFill>
        <p:spPr>
          <a:xfrm>
            <a:off x="1058125" y="978900"/>
            <a:ext cx="6552451" cy="4051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9"/>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13" name="Google Shape;213;p39"/>
          <p:cNvPicPr preferRelativeResize="0"/>
          <p:nvPr/>
        </p:nvPicPr>
        <p:blipFill rotWithShape="1">
          <a:blip r:embed="rId4">
            <a:alphaModFix/>
          </a:blip>
          <a:srcRect l="32640" t="25446" r="9658" b="4550"/>
          <a:stretch/>
        </p:blipFill>
        <p:spPr>
          <a:xfrm>
            <a:off x="1414600" y="911000"/>
            <a:ext cx="6060173" cy="41358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40"/>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19" name="Google Shape;219;p40"/>
          <p:cNvPicPr preferRelativeResize="0"/>
          <p:nvPr/>
        </p:nvPicPr>
        <p:blipFill rotWithShape="1">
          <a:blip r:embed="rId4">
            <a:alphaModFix/>
          </a:blip>
          <a:srcRect l="38932" t="25928" r="17587" b="19623"/>
          <a:stretch/>
        </p:blipFill>
        <p:spPr>
          <a:xfrm>
            <a:off x="1210899" y="927975"/>
            <a:ext cx="5984515" cy="42155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41"/>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25" name="Google Shape;225;p41"/>
          <p:cNvPicPr preferRelativeResize="0"/>
          <p:nvPr/>
        </p:nvPicPr>
        <p:blipFill rotWithShape="1">
          <a:blip r:embed="rId4">
            <a:alphaModFix/>
          </a:blip>
          <a:srcRect l="27992" t="25928" r="6373" b="6302"/>
          <a:stretch/>
        </p:blipFill>
        <p:spPr>
          <a:xfrm>
            <a:off x="1159950" y="944950"/>
            <a:ext cx="6722227" cy="3904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rotWithShape="1">
          <a:blip r:embed="rId3">
            <a:alphaModFix/>
          </a:blip>
          <a:srcRect b="29795"/>
          <a:stretch/>
        </p:blipFill>
        <p:spPr>
          <a:xfrm>
            <a:off x="0" y="0"/>
            <a:ext cx="9030326" cy="1347075"/>
          </a:xfrm>
          <a:prstGeom prst="rect">
            <a:avLst/>
          </a:prstGeom>
          <a:noFill/>
          <a:ln>
            <a:noFill/>
          </a:ln>
        </p:spPr>
      </p:pic>
      <p:sp>
        <p:nvSpPr>
          <p:cNvPr id="68" name="Google Shape;68;p15"/>
          <p:cNvSpPr txBox="1"/>
          <p:nvPr/>
        </p:nvSpPr>
        <p:spPr>
          <a:xfrm>
            <a:off x="2227500" y="3516750"/>
            <a:ext cx="4610400" cy="12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100">
              <a:solidFill>
                <a:schemeClr val="dk2"/>
              </a:solidFill>
              <a:latin typeface="Calibri"/>
              <a:ea typeface="Calibri"/>
              <a:cs typeface="Calibri"/>
              <a:sym typeface="Calibri"/>
            </a:endParaRPr>
          </a:p>
        </p:txBody>
      </p:sp>
      <p:sp>
        <p:nvSpPr>
          <p:cNvPr id="69" name="Google Shape;69;p15"/>
          <p:cNvSpPr txBox="1"/>
          <p:nvPr/>
        </p:nvSpPr>
        <p:spPr>
          <a:xfrm>
            <a:off x="837450" y="1576850"/>
            <a:ext cx="7469100" cy="247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500">
                <a:solidFill>
                  <a:schemeClr val="dk1"/>
                </a:solidFill>
                <a:highlight>
                  <a:srgbClr val="FFFFFF"/>
                </a:highlight>
              </a:rPr>
              <a:t>Jigsaw is our Primary PSHE Programme. We give the children at St Clare’s relevant learning experiences to help them navigate their world and to develop positive relationships with themselves and others.</a:t>
            </a:r>
            <a:endParaRPr sz="1500">
              <a:solidFill>
                <a:schemeClr val="dk1"/>
              </a:solidFill>
              <a:highlight>
                <a:srgbClr val="FFFFFF"/>
              </a:highlight>
            </a:endParaRPr>
          </a:p>
          <a:p>
            <a:pPr marL="0" lvl="0" indent="0" algn="l" rtl="0">
              <a:lnSpc>
                <a:spcPct val="115000"/>
              </a:lnSpc>
              <a:spcBef>
                <a:spcPts val="1600"/>
              </a:spcBef>
              <a:spcAft>
                <a:spcPts val="1600"/>
              </a:spcAft>
              <a:buNone/>
            </a:pPr>
            <a:r>
              <a:rPr lang="en-GB" sz="1500">
                <a:solidFill>
                  <a:schemeClr val="dk1"/>
                </a:solidFill>
                <a:highlight>
                  <a:srgbClr val="FFFFFF"/>
                </a:highlight>
              </a:rPr>
              <a:t>With strong emphasis on emotional literacy, building resilience and nurturing mental and physical health, Jigsaw 3-11 properly equips St Clare’s staff  to deliver engaging and relevant PSHE within a whole-school approach. Jigsaw lessons also include mindfulness allowing children to advance their emotional awareness, concentration and focus.</a:t>
            </a:r>
            <a:endParaRPr sz="1500">
              <a:solidFill>
                <a:schemeClr val="dk1"/>
              </a:solidFill>
              <a:highlight>
                <a:srgbClr val="FFFFFF"/>
              </a:high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42"/>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31" name="Google Shape;231;p42"/>
          <p:cNvPicPr preferRelativeResize="0"/>
          <p:nvPr/>
        </p:nvPicPr>
        <p:blipFill rotWithShape="1">
          <a:blip r:embed="rId4">
            <a:alphaModFix/>
          </a:blip>
          <a:srcRect l="28260" t="25931" r="6651" b="4546"/>
          <a:stretch/>
        </p:blipFill>
        <p:spPr>
          <a:xfrm>
            <a:off x="1024175" y="877050"/>
            <a:ext cx="6790099" cy="40797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3"/>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37" name="Google Shape;237;p43"/>
          <p:cNvPicPr preferRelativeResize="0"/>
          <p:nvPr/>
        </p:nvPicPr>
        <p:blipFill rotWithShape="1">
          <a:blip r:embed="rId4">
            <a:alphaModFix/>
          </a:blip>
          <a:srcRect l="32369" t="25442" r="9930" b="6275"/>
          <a:stretch/>
        </p:blipFill>
        <p:spPr>
          <a:xfrm>
            <a:off x="1363700" y="927975"/>
            <a:ext cx="5737598" cy="3819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4"/>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43" name="Google Shape;243;p44"/>
          <p:cNvPicPr preferRelativeResize="0"/>
          <p:nvPr/>
        </p:nvPicPr>
        <p:blipFill rotWithShape="1">
          <a:blip r:embed="rId4">
            <a:alphaModFix/>
          </a:blip>
          <a:srcRect l="28536" t="26418" r="8288" b="5031"/>
          <a:stretch/>
        </p:blipFill>
        <p:spPr>
          <a:xfrm>
            <a:off x="1312725" y="927975"/>
            <a:ext cx="6620376" cy="40409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5"/>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49" name="Google Shape;249;p45"/>
          <p:cNvPicPr preferRelativeResize="0"/>
          <p:nvPr/>
        </p:nvPicPr>
        <p:blipFill rotWithShape="1">
          <a:blip r:embed="rId4">
            <a:alphaModFix/>
          </a:blip>
          <a:srcRect l="38931" t="26902" r="16492" b="19131"/>
          <a:stretch/>
        </p:blipFill>
        <p:spPr>
          <a:xfrm>
            <a:off x="1720149" y="792175"/>
            <a:ext cx="6389755" cy="43513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6"/>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55" name="Google Shape;255;p46"/>
          <p:cNvPicPr preferRelativeResize="0"/>
          <p:nvPr/>
        </p:nvPicPr>
        <p:blipFill rotWithShape="1">
          <a:blip r:embed="rId4">
            <a:alphaModFix/>
          </a:blip>
          <a:srcRect l="32227" t="26490" r="9378" b="5464"/>
          <a:stretch/>
        </p:blipFill>
        <p:spPr>
          <a:xfrm>
            <a:off x="1363675" y="961925"/>
            <a:ext cx="6094123" cy="39947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7"/>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61" name="Google Shape;261;p47"/>
          <p:cNvPicPr preferRelativeResize="0"/>
          <p:nvPr/>
        </p:nvPicPr>
        <p:blipFill rotWithShape="1">
          <a:blip r:embed="rId4">
            <a:alphaModFix/>
          </a:blip>
          <a:srcRect l="32640" t="25929" r="9658" b="6983"/>
          <a:stretch/>
        </p:blipFill>
        <p:spPr>
          <a:xfrm>
            <a:off x="1465550" y="911000"/>
            <a:ext cx="6471451" cy="4232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48"/>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67" name="Google Shape;267;p48"/>
          <p:cNvPicPr preferRelativeResize="0"/>
          <p:nvPr/>
        </p:nvPicPr>
        <p:blipFill rotWithShape="1">
          <a:blip r:embed="rId4">
            <a:alphaModFix/>
          </a:blip>
          <a:srcRect l="31820" t="25928" r="9383" b="6916"/>
          <a:stretch/>
        </p:blipFill>
        <p:spPr>
          <a:xfrm>
            <a:off x="1159975" y="978900"/>
            <a:ext cx="6077150" cy="39043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9"/>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273" name="Google Shape;273;p49"/>
          <p:cNvPicPr preferRelativeResize="0"/>
          <p:nvPr/>
        </p:nvPicPr>
        <p:blipFill rotWithShape="1">
          <a:blip r:embed="rId4">
            <a:alphaModFix/>
          </a:blip>
          <a:srcRect l="33185" t="25929" r="9931" b="7466"/>
          <a:stretch/>
        </p:blipFill>
        <p:spPr>
          <a:xfrm>
            <a:off x="1295800" y="978900"/>
            <a:ext cx="6450576" cy="42486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6"/>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75" name="Google Shape;75;p16"/>
          <p:cNvPicPr preferRelativeResize="0"/>
          <p:nvPr/>
        </p:nvPicPr>
        <p:blipFill rotWithShape="1">
          <a:blip r:embed="rId4">
            <a:alphaModFix/>
          </a:blip>
          <a:srcRect l="26894" t="30706" r="4461" b="5901"/>
          <a:stretch/>
        </p:blipFill>
        <p:spPr>
          <a:xfrm>
            <a:off x="365125" y="911000"/>
            <a:ext cx="7940626" cy="4125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7"/>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81" name="Google Shape;81;p17"/>
          <p:cNvPicPr preferRelativeResize="0"/>
          <p:nvPr/>
        </p:nvPicPr>
        <p:blipFill rotWithShape="1">
          <a:blip r:embed="rId4">
            <a:alphaModFix/>
          </a:blip>
          <a:srcRect l="27716" t="32738" r="5011" b="17673"/>
          <a:stretch/>
        </p:blipFill>
        <p:spPr>
          <a:xfrm>
            <a:off x="486625" y="1347075"/>
            <a:ext cx="8057074" cy="33407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8"/>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87" name="Google Shape;87;p18"/>
          <p:cNvPicPr preferRelativeResize="0"/>
          <p:nvPr/>
        </p:nvPicPr>
        <p:blipFill rotWithShape="1">
          <a:blip r:embed="rId4">
            <a:alphaModFix/>
          </a:blip>
          <a:srcRect l="32261" t="25225" r="10829" b="6060"/>
          <a:stretch/>
        </p:blipFill>
        <p:spPr>
          <a:xfrm>
            <a:off x="1482500" y="792175"/>
            <a:ext cx="6248074" cy="4243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9"/>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93" name="Google Shape;93;p19"/>
          <p:cNvPicPr preferRelativeResize="0"/>
          <p:nvPr/>
        </p:nvPicPr>
        <p:blipFill rotWithShape="1">
          <a:blip r:embed="rId4">
            <a:alphaModFix/>
          </a:blip>
          <a:srcRect l="39479" t="24954" r="16766" b="21079"/>
          <a:stretch/>
        </p:blipFill>
        <p:spPr>
          <a:xfrm>
            <a:off x="1244850" y="944950"/>
            <a:ext cx="6195974" cy="42984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0"/>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99" name="Google Shape;99;p20"/>
          <p:cNvPicPr preferRelativeResize="0"/>
          <p:nvPr/>
        </p:nvPicPr>
        <p:blipFill rotWithShape="1">
          <a:blip r:embed="rId4">
            <a:alphaModFix/>
          </a:blip>
          <a:srcRect l="32640" t="26902" r="12119" b="5521"/>
          <a:stretch/>
        </p:blipFill>
        <p:spPr>
          <a:xfrm>
            <a:off x="1417175" y="879950"/>
            <a:ext cx="6195974" cy="42635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1"/>
          <p:cNvPicPr preferRelativeResize="0"/>
          <p:nvPr/>
        </p:nvPicPr>
        <p:blipFill rotWithShape="1">
          <a:blip r:embed="rId3">
            <a:alphaModFix/>
          </a:blip>
          <a:srcRect b="29795"/>
          <a:stretch/>
        </p:blipFill>
        <p:spPr>
          <a:xfrm>
            <a:off x="0" y="0"/>
            <a:ext cx="9030326" cy="1347075"/>
          </a:xfrm>
          <a:prstGeom prst="rect">
            <a:avLst/>
          </a:prstGeom>
          <a:noFill/>
          <a:ln>
            <a:noFill/>
          </a:ln>
        </p:spPr>
      </p:pic>
      <p:pic>
        <p:nvPicPr>
          <p:cNvPr id="105" name="Google Shape;105;p21"/>
          <p:cNvPicPr preferRelativeResize="0"/>
          <p:nvPr/>
        </p:nvPicPr>
        <p:blipFill rotWithShape="1">
          <a:blip r:embed="rId4">
            <a:alphaModFix/>
          </a:blip>
          <a:srcRect l="32090" t="25444" r="10480" b="5033"/>
          <a:stretch/>
        </p:blipFill>
        <p:spPr>
          <a:xfrm>
            <a:off x="1227900" y="877050"/>
            <a:ext cx="6265440" cy="426645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Words>
  <Application>Microsoft Office PowerPoint</Application>
  <PresentationFormat>On-screen Show (16:9)</PresentationFormat>
  <Paragraphs>5</Paragraphs>
  <Slides>37</Slides>
  <Notes>37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Voyzey</dc:creator>
  <cp:lastModifiedBy>Julie Voyzey</cp:lastModifiedBy>
  <cp:revision>1</cp:revision>
  <dcterms:modified xsi:type="dcterms:W3CDTF">2024-04-21T14:14:55Z</dcterms:modified>
</cp:coreProperties>
</file>