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799250" cy="9929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3" roundtripDataSignature="AMtx7mjIHZ9eJKrVRUjlwPO0MpaHdfcX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347" cy="4964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1342" y="0"/>
            <a:ext cx="2946347" cy="49649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927" y="4716661"/>
            <a:ext cx="5439410" cy="4468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1599"/>
            <a:ext cx="2946347" cy="49649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1342" y="9431599"/>
            <a:ext cx="2946347" cy="49649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6f3102d67_0_10:notes"/>
          <p:cNvSpPr txBox="1"/>
          <p:nvPr>
            <p:ph idx="1" type="body"/>
          </p:nvPr>
        </p:nvSpPr>
        <p:spPr>
          <a:xfrm>
            <a:off x="679927" y="4716661"/>
            <a:ext cx="5439300" cy="4468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b6f3102d67_0_10:notes"/>
          <p:cNvSpPr/>
          <p:nvPr>
            <p:ph idx="2" type="sldImg"/>
          </p:nvPr>
        </p:nvSpPr>
        <p:spPr>
          <a:xfrm>
            <a:off x="917575" y="744538"/>
            <a:ext cx="4964100" cy="3724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6f3102d67_0_4:notes"/>
          <p:cNvSpPr txBox="1"/>
          <p:nvPr>
            <p:ph idx="1" type="body"/>
          </p:nvPr>
        </p:nvSpPr>
        <p:spPr>
          <a:xfrm>
            <a:off x="679927" y="4716661"/>
            <a:ext cx="5439300" cy="4468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b6f3102d67_0_4:notes"/>
          <p:cNvSpPr/>
          <p:nvPr>
            <p:ph idx="2" type="sldImg"/>
          </p:nvPr>
        </p:nvSpPr>
        <p:spPr>
          <a:xfrm>
            <a:off x="917575" y="744538"/>
            <a:ext cx="4964100" cy="3724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4:notes"/>
          <p:cNvSpPr txBox="1"/>
          <p:nvPr>
            <p:ph idx="1" type="body"/>
          </p:nvPr>
        </p:nvSpPr>
        <p:spPr>
          <a:xfrm>
            <a:off x="679927" y="4716661"/>
            <a:ext cx="5439410" cy="4468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4:notes"/>
          <p:cNvSpPr txBox="1"/>
          <p:nvPr>
            <p:ph idx="12" type="sldNum"/>
          </p:nvPr>
        </p:nvSpPr>
        <p:spPr>
          <a:xfrm>
            <a:off x="3851342" y="9431599"/>
            <a:ext cx="2946347" cy="49649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txBox="1"/>
          <p:nvPr>
            <p:ph idx="12" type="sldNum"/>
          </p:nvPr>
        </p:nvSpPr>
        <p:spPr>
          <a:xfrm>
            <a:off x="3851342" y="9431599"/>
            <a:ext cx="2946347" cy="49649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27" name="Google Shape;227;p1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8" name="Google Shape;228;p17:notes"/>
          <p:cNvSpPr txBox="1"/>
          <p:nvPr>
            <p:ph idx="1" type="body"/>
          </p:nvPr>
        </p:nvSpPr>
        <p:spPr>
          <a:xfrm>
            <a:off x="679927" y="4716661"/>
            <a:ext cx="5439410" cy="4468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6f3102d67_0_120:notes"/>
          <p:cNvSpPr txBox="1"/>
          <p:nvPr>
            <p:ph idx="1" type="body"/>
          </p:nvPr>
        </p:nvSpPr>
        <p:spPr>
          <a:xfrm>
            <a:off x="679927" y="4716661"/>
            <a:ext cx="5439300" cy="4468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b6f3102d67_0_120:notes"/>
          <p:cNvSpPr/>
          <p:nvPr>
            <p:ph idx="2" type="sldImg"/>
          </p:nvPr>
        </p:nvSpPr>
        <p:spPr>
          <a:xfrm>
            <a:off x="917575" y="744538"/>
            <a:ext cx="4964100" cy="3724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6e2d32627_1_6:notes"/>
          <p:cNvSpPr txBox="1"/>
          <p:nvPr>
            <p:ph idx="1" type="body"/>
          </p:nvPr>
        </p:nvSpPr>
        <p:spPr>
          <a:xfrm>
            <a:off x="679927" y="4716661"/>
            <a:ext cx="5439300" cy="4468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b6e2d32627_1_6:notes"/>
          <p:cNvSpPr/>
          <p:nvPr>
            <p:ph idx="2" type="sldImg"/>
          </p:nvPr>
        </p:nvSpPr>
        <p:spPr>
          <a:xfrm>
            <a:off x="917575" y="744538"/>
            <a:ext cx="4964100" cy="3724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79927" y="4716661"/>
            <a:ext cx="5439410" cy="4468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C:\Users\jnsch\Desktop\O14ThemesHandoffs\WorkingFiles\FinalHanoff\Sketchbook\Cover.jpg" id="17" name="Google Shape;17;p21"/>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18" name="Google Shape;18;p21"/>
          <p:cNvGrpSpPr/>
          <p:nvPr/>
        </p:nvGrpSpPr>
        <p:grpSpPr>
          <a:xfrm rot="-1066324">
            <a:off x="618027" y="3923015"/>
            <a:ext cx="2508736" cy="2527488"/>
            <a:chOff x="494947" y="417279"/>
            <a:chExt cx="2417578" cy="2421351"/>
          </a:xfrm>
        </p:grpSpPr>
        <p:sp>
          <p:nvSpPr>
            <p:cNvPr id="19" name="Google Shape;19;p21"/>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20" name="Google Shape;20;p21"/>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pic>
          <p:nvPicPr>
            <p:cNvPr descr="stickie-shadow.png" id="21" name="Google Shape;21;p21"/>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2" name="Google Shape;22;p21"/>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3" name="Google Shape;23;p21"/>
          <p:cNvPicPr preferRelativeResize="0"/>
          <p:nvPr/>
        </p:nvPicPr>
        <p:blipFill rotWithShape="1">
          <a:blip r:embed="rId4">
            <a:alphaModFix/>
          </a:blip>
          <a:srcRect b="0" l="0" r="0" t="0"/>
          <a:stretch/>
        </p:blipFill>
        <p:spPr>
          <a:xfrm rot="343346">
            <a:off x="2856203" y="2587842"/>
            <a:ext cx="5773084" cy="3850817"/>
          </a:xfrm>
          <a:prstGeom prst="rect">
            <a:avLst/>
          </a:prstGeom>
          <a:noFill/>
          <a:ln>
            <a:noFill/>
          </a:ln>
        </p:spPr>
      </p:pic>
      <p:sp>
        <p:nvSpPr>
          <p:cNvPr id="24" name="Google Shape;24;p21"/>
          <p:cNvSpPr txBox="1"/>
          <p:nvPr>
            <p:ph type="ctrTitle"/>
          </p:nvPr>
        </p:nvSpPr>
        <p:spPr>
          <a:xfrm rot="360000">
            <a:off x="3339809" y="3015792"/>
            <a:ext cx="4847038" cy="159972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000100"/>
              </a:buClr>
              <a:buSzPts val="4800"/>
              <a:buFont typeface="Cambria"/>
              <a:buNone/>
              <a:defRPr sz="48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 type="subTitle"/>
          </p:nvPr>
        </p:nvSpPr>
        <p:spPr>
          <a:xfrm rot="360000">
            <a:off x="3200499" y="4766916"/>
            <a:ext cx="4836456" cy="1040845"/>
          </a:xfrm>
          <a:prstGeom prst="rect">
            <a:avLst/>
          </a:prstGeom>
          <a:noFill/>
          <a:ln>
            <a:noFill/>
          </a:ln>
        </p:spPr>
        <p:txBody>
          <a:bodyPr anchorCtr="0" anchor="t" bIns="45700" lIns="91425" spcFirstLastPara="1" rIns="91425" wrap="square" tIns="45700">
            <a:normAutofit/>
          </a:bodyPr>
          <a:lstStyle>
            <a:lvl1pPr lvl="0" algn="ctr">
              <a:spcBef>
                <a:spcPts val="360"/>
              </a:spcBef>
              <a:spcAft>
                <a:spcPts val="0"/>
              </a:spcAft>
              <a:buSzPts val="1710"/>
              <a:buNone/>
              <a:defRPr sz="1800">
                <a:solidFill>
                  <a:srgbClr val="000100"/>
                </a:solidFill>
              </a:defRPr>
            </a:lvl1pPr>
            <a:lvl2pPr lvl="1" algn="ctr">
              <a:spcBef>
                <a:spcPts val="440"/>
              </a:spcBef>
              <a:spcAft>
                <a:spcPts val="0"/>
              </a:spcAft>
              <a:buSzPts val="2090"/>
              <a:buNone/>
              <a:defRPr>
                <a:solidFill>
                  <a:srgbClr val="888888"/>
                </a:solidFill>
              </a:defRPr>
            </a:lvl2pPr>
            <a:lvl3pPr lvl="2" algn="ctr">
              <a:spcBef>
                <a:spcPts val="400"/>
              </a:spcBef>
              <a:spcAft>
                <a:spcPts val="0"/>
              </a:spcAft>
              <a:buSzPts val="1900"/>
              <a:buNone/>
              <a:defRPr>
                <a:solidFill>
                  <a:srgbClr val="888888"/>
                </a:solidFill>
              </a:defRPr>
            </a:lvl3pPr>
            <a:lvl4pPr lvl="3" algn="ctr">
              <a:spcBef>
                <a:spcPts val="320"/>
              </a:spcBef>
              <a:spcAft>
                <a:spcPts val="0"/>
              </a:spcAft>
              <a:buSzPts val="1520"/>
              <a:buNone/>
              <a:defRPr>
                <a:solidFill>
                  <a:srgbClr val="888888"/>
                </a:solidFill>
              </a:defRPr>
            </a:lvl4pPr>
            <a:lvl5pPr lvl="4" algn="ctr">
              <a:spcBef>
                <a:spcPts val="280"/>
              </a:spcBef>
              <a:spcAft>
                <a:spcPts val="0"/>
              </a:spcAft>
              <a:buSzPts val="1330"/>
              <a:buNone/>
              <a:defRPr>
                <a:solidFill>
                  <a:srgbClr val="888888"/>
                </a:solidFill>
              </a:defRPr>
            </a:lvl5pPr>
            <a:lvl6pPr lvl="5" algn="ctr">
              <a:spcBef>
                <a:spcPts val="280"/>
              </a:spcBef>
              <a:spcAft>
                <a:spcPts val="0"/>
              </a:spcAft>
              <a:buSzPts val="1330"/>
              <a:buNone/>
              <a:defRPr>
                <a:solidFill>
                  <a:srgbClr val="888888"/>
                </a:solidFill>
              </a:defRPr>
            </a:lvl6pPr>
            <a:lvl7pPr lvl="6" algn="ctr">
              <a:spcBef>
                <a:spcPts val="280"/>
              </a:spcBef>
              <a:spcAft>
                <a:spcPts val="0"/>
              </a:spcAft>
              <a:buSzPts val="1330"/>
              <a:buNone/>
              <a:defRPr>
                <a:solidFill>
                  <a:srgbClr val="888888"/>
                </a:solidFill>
              </a:defRPr>
            </a:lvl7pPr>
            <a:lvl8pPr lvl="7" algn="ctr">
              <a:spcBef>
                <a:spcPts val="280"/>
              </a:spcBef>
              <a:spcAft>
                <a:spcPts val="0"/>
              </a:spcAft>
              <a:buSzPts val="1330"/>
              <a:buNone/>
              <a:defRPr>
                <a:solidFill>
                  <a:srgbClr val="888888"/>
                </a:solidFill>
              </a:defRPr>
            </a:lvl8pPr>
            <a:lvl9pPr lvl="8" algn="ctr">
              <a:spcBef>
                <a:spcPts val="280"/>
              </a:spcBef>
              <a:spcAft>
                <a:spcPts val="0"/>
              </a:spcAft>
              <a:buSzPts val="1330"/>
              <a:buNone/>
              <a:defRPr>
                <a:solidFill>
                  <a:srgbClr val="888888"/>
                </a:solidFill>
              </a:defRPr>
            </a:lvl9pPr>
          </a:lstStyle>
          <a:p/>
        </p:txBody>
      </p:sp>
      <p:sp>
        <p:nvSpPr>
          <p:cNvPr id="26" name="Google Shape;26;p21"/>
          <p:cNvSpPr txBox="1"/>
          <p:nvPr>
            <p:ph idx="10" type="dt"/>
          </p:nvPr>
        </p:nvSpPr>
        <p:spPr>
          <a:xfrm rot="-1080000">
            <a:off x="963292" y="5061539"/>
            <a:ext cx="1968535" cy="534991"/>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sz="22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rot="-1080000">
            <a:off x="647592" y="4135346"/>
            <a:ext cx="2085881" cy="8350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600">
                <a:solidFill>
                  <a:srgbClr val="2632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rot="-1080000">
            <a:off x="1981439" y="5509808"/>
            <a:ext cx="738180" cy="42660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400" u="none" cap="none" strike="noStrike">
                <a:solidFill>
                  <a:srgbClr val="7C250D"/>
                </a:solidFill>
                <a:latin typeface="Arial"/>
                <a:ea typeface="Arial"/>
                <a:cs typeface="Arial"/>
                <a:sym typeface="Arial"/>
              </a:defRPr>
            </a:lvl1pPr>
            <a:lvl2pPr indent="0" lvl="1" marL="0" algn="r">
              <a:spcBef>
                <a:spcPts val="0"/>
              </a:spcBef>
              <a:buNone/>
              <a:defRPr b="0" i="0" sz="1400" u="none" cap="none" strike="noStrike">
                <a:solidFill>
                  <a:srgbClr val="7C250D"/>
                </a:solidFill>
                <a:latin typeface="Arial"/>
                <a:ea typeface="Arial"/>
                <a:cs typeface="Arial"/>
                <a:sym typeface="Arial"/>
              </a:defRPr>
            </a:lvl2pPr>
            <a:lvl3pPr indent="0" lvl="2" marL="0" algn="r">
              <a:spcBef>
                <a:spcPts val="0"/>
              </a:spcBef>
              <a:buNone/>
              <a:defRPr b="0" i="0" sz="1400" u="none" cap="none" strike="noStrike">
                <a:solidFill>
                  <a:srgbClr val="7C250D"/>
                </a:solidFill>
                <a:latin typeface="Arial"/>
                <a:ea typeface="Arial"/>
                <a:cs typeface="Arial"/>
                <a:sym typeface="Arial"/>
              </a:defRPr>
            </a:lvl3pPr>
            <a:lvl4pPr indent="0" lvl="3" marL="0" algn="r">
              <a:spcBef>
                <a:spcPts val="0"/>
              </a:spcBef>
              <a:buNone/>
              <a:defRPr b="0" i="0" sz="1400" u="none" cap="none" strike="noStrike">
                <a:solidFill>
                  <a:srgbClr val="7C250D"/>
                </a:solidFill>
                <a:latin typeface="Arial"/>
                <a:ea typeface="Arial"/>
                <a:cs typeface="Arial"/>
                <a:sym typeface="Arial"/>
              </a:defRPr>
            </a:lvl4pPr>
            <a:lvl5pPr indent="0" lvl="4" marL="0" algn="r">
              <a:spcBef>
                <a:spcPts val="0"/>
              </a:spcBef>
              <a:buNone/>
              <a:defRPr b="0" i="0" sz="1400" u="none" cap="none" strike="noStrike">
                <a:solidFill>
                  <a:srgbClr val="7C250D"/>
                </a:solidFill>
                <a:latin typeface="Arial"/>
                <a:ea typeface="Arial"/>
                <a:cs typeface="Arial"/>
                <a:sym typeface="Arial"/>
              </a:defRPr>
            </a:lvl5pPr>
            <a:lvl6pPr indent="0" lvl="5" marL="0" algn="r">
              <a:spcBef>
                <a:spcPts val="0"/>
              </a:spcBef>
              <a:buNone/>
              <a:defRPr b="0" i="0" sz="1400" u="none" cap="none" strike="noStrike">
                <a:solidFill>
                  <a:srgbClr val="7C250D"/>
                </a:solidFill>
                <a:latin typeface="Arial"/>
                <a:ea typeface="Arial"/>
                <a:cs typeface="Arial"/>
                <a:sym typeface="Arial"/>
              </a:defRPr>
            </a:lvl6pPr>
            <a:lvl7pPr indent="0" lvl="6" marL="0" algn="r">
              <a:spcBef>
                <a:spcPts val="0"/>
              </a:spcBef>
              <a:buNone/>
              <a:defRPr b="0" i="0" sz="1400" u="none" cap="none" strike="noStrike">
                <a:solidFill>
                  <a:srgbClr val="7C250D"/>
                </a:solidFill>
                <a:latin typeface="Arial"/>
                <a:ea typeface="Arial"/>
                <a:cs typeface="Arial"/>
                <a:sym typeface="Arial"/>
              </a:defRPr>
            </a:lvl7pPr>
            <a:lvl8pPr indent="0" lvl="7" marL="0" algn="r">
              <a:spcBef>
                <a:spcPts val="0"/>
              </a:spcBef>
              <a:buNone/>
              <a:defRPr b="0" i="0" sz="1400" u="none" cap="none" strike="noStrike">
                <a:solidFill>
                  <a:srgbClr val="7C250D"/>
                </a:solidFill>
                <a:latin typeface="Arial"/>
                <a:ea typeface="Arial"/>
                <a:cs typeface="Arial"/>
                <a:sym typeface="Arial"/>
              </a:defRPr>
            </a:lvl8pPr>
            <a:lvl9pPr indent="0" lvl="8" marL="0" algn="r">
              <a:spcBef>
                <a:spcPts val="0"/>
              </a:spcBef>
              <a:buNone/>
              <a:defRPr b="0" i="0" sz="1400" u="none" cap="none" strike="noStrike">
                <a:solidFill>
                  <a:srgbClr val="7C250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coverBand.png" id="29" name="Google Shape;29;p21"/>
          <p:cNvPicPr preferRelativeResize="0"/>
          <p:nvPr/>
        </p:nvPicPr>
        <p:blipFill rotWithShape="1">
          <a:blip r:embed="rId5">
            <a:alphaModFix/>
          </a:blip>
          <a:srcRect b="0" l="0" r="0" t="0"/>
          <a:stretch/>
        </p:blipFill>
        <p:spPr>
          <a:xfrm>
            <a:off x="0" y="5880100"/>
            <a:ext cx="9144000" cy="330200"/>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0"/>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 type="body"/>
          </p:nvPr>
        </p:nvSpPr>
        <p:spPr>
          <a:xfrm rot="5400000">
            <a:off x="2596331" y="280256"/>
            <a:ext cx="3951337" cy="7467600"/>
          </a:xfrm>
          <a:prstGeom prst="rect">
            <a:avLst/>
          </a:prstGeom>
          <a:noFill/>
          <a:ln>
            <a:noFill/>
          </a:ln>
        </p:spPr>
        <p:txBody>
          <a:bodyPr anchorCtr="0" anchor="ctr" bIns="45700" lIns="91425" spcFirstLastPara="1" rIns="91425" wrap="square" tIns="45700">
            <a:norm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30"/>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0"/>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31"/>
          <p:cNvSpPr txBox="1"/>
          <p:nvPr>
            <p:ph type="title"/>
          </p:nvPr>
        </p:nvSpPr>
        <p:spPr>
          <a:xfrm rot="5400000">
            <a:off x="4876299" y="2303380"/>
            <a:ext cx="5469523" cy="19633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1"/>
          <p:cNvSpPr txBox="1"/>
          <p:nvPr>
            <p:ph idx="1" type="body"/>
          </p:nvPr>
        </p:nvSpPr>
        <p:spPr>
          <a:xfrm rot="5400000">
            <a:off x="914399" y="475080"/>
            <a:ext cx="5181602" cy="590784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31"/>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1"/>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22"/>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 type="body"/>
          </p:nvPr>
        </p:nvSpPr>
        <p:spPr>
          <a:xfrm>
            <a:off x="838200" y="2038388"/>
            <a:ext cx="7467600" cy="3951337"/>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3" name="Google Shape;33;p22"/>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23"/>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24"/>
          <p:cNvSpPr txBox="1"/>
          <p:nvPr>
            <p:ph type="title"/>
          </p:nvPr>
        </p:nvSpPr>
        <p:spPr>
          <a:xfrm>
            <a:off x="551280" y="1497993"/>
            <a:ext cx="8041439" cy="2097259"/>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4800"/>
              <a:buFont typeface="Cambria"/>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 type="body"/>
          </p:nvPr>
        </p:nvSpPr>
        <p:spPr>
          <a:xfrm>
            <a:off x="838199" y="3754402"/>
            <a:ext cx="7467601" cy="1500187"/>
          </a:xfrm>
          <a:prstGeom prst="rect">
            <a:avLst/>
          </a:prstGeom>
          <a:noFill/>
          <a:ln>
            <a:noFill/>
          </a:ln>
        </p:spPr>
        <p:txBody>
          <a:bodyPr anchorCtr="0" anchor="t" bIns="45700" lIns="91425" spcFirstLastPara="1" rIns="91425" wrap="square" tIns="45700">
            <a:normAutofit/>
          </a:bodyPr>
          <a:lstStyle>
            <a:lvl1pPr indent="-228600" lvl="0" marL="457200" algn="ctr">
              <a:spcBef>
                <a:spcPts val="400"/>
              </a:spcBef>
              <a:spcAft>
                <a:spcPts val="0"/>
              </a:spcAft>
              <a:buSzPts val="1900"/>
              <a:buNone/>
              <a:defRPr sz="2000">
                <a:solidFill>
                  <a:srgbClr val="888888"/>
                </a:solidFill>
              </a:defRPr>
            </a:lvl1pPr>
            <a:lvl2pPr indent="-228600" lvl="1" marL="914400" algn="l">
              <a:spcBef>
                <a:spcPts val="360"/>
              </a:spcBef>
              <a:spcAft>
                <a:spcPts val="0"/>
              </a:spcAft>
              <a:buSzPts val="1710"/>
              <a:buNone/>
              <a:defRPr sz="1800">
                <a:solidFill>
                  <a:srgbClr val="888888"/>
                </a:solidFill>
              </a:defRPr>
            </a:lvl2pPr>
            <a:lvl3pPr indent="-228600" lvl="2" marL="1371600" algn="l">
              <a:spcBef>
                <a:spcPts val="320"/>
              </a:spcBef>
              <a:spcAft>
                <a:spcPts val="0"/>
              </a:spcAft>
              <a:buSzPts val="1520"/>
              <a:buNone/>
              <a:defRPr sz="1600">
                <a:solidFill>
                  <a:srgbClr val="888888"/>
                </a:solidFill>
              </a:defRPr>
            </a:lvl3pPr>
            <a:lvl4pPr indent="-228600" lvl="3" marL="1828800" algn="l">
              <a:spcBef>
                <a:spcPts val="280"/>
              </a:spcBef>
              <a:spcAft>
                <a:spcPts val="0"/>
              </a:spcAft>
              <a:buSzPts val="1330"/>
              <a:buNone/>
              <a:defRPr sz="1400">
                <a:solidFill>
                  <a:srgbClr val="888888"/>
                </a:solidFill>
              </a:defRPr>
            </a:lvl4pPr>
            <a:lvl5pPr indent="-228600" lvl="4" marL="2286000" algn="l">
              <a:spcBef>
                <a:spcPts val="280"/>
              </a:spcBef>
              <a:spcAft>
                <a:spcPts val="0"/>
              </a:spcAft>
              <a:buSzPts val="1330"/>
              <a:buNone/>
              <a:defRPr sz="1400">
                <a:solidFill>
                  <a:srgbClr val="888888"/>
                </a:solidFill>
              </a:defRPr>
            </a:lvl5pPr>
            <a:lvl6pPr indent="-228600" lvl="5" marL="2743200" algn="l">
              <a:spcBef>
                <a:spcPts val="280"/>
              </a:spcBef>
              <a:spcAft>
                <a:spcPts val="0"/>
              </a:spcAft>
              <a:buSzPts val="1330"/>
              <a:buNone/>
              <a:defRPr sz="1400">
                <a:solidFill>
                  <a:srgbClr val="888888"/>
                </a:solidFill>
              </a:defRPr>
            </a:lvl6pPr>
            <a:lvl7pPr indent="-228600" lvl="6" marL="3200400" algn="l">
              <a:spcBef>
                <a:spcPts val="280"/>
              </a:spcBef>
              <a:spcAft>
                <a:spcPts val="0"/>
              </a:spcAft>
              <a:buSzPts val="1330"/>
              <a:buNone/>
              <a:defRPr sz="1400">
                <a:solidFill>
                  <a:srgbClr val="888888"/>
                </a:solidFill>
              </a:defRPr>
            </a:lvl7pPr>
            <a:lvl8pPr indent="-228600" lvl="7" marL="3657600" algn="l">
              <a:spcBef>
                <a:spcPts val="280"/>
              </a:spcBef>
              <a:spcAft>
                <a:spcPts val="0"/>
              </a:spcAft>
              <a:buSzPts val="1330"/>
              <a:buNone/>
              <a:defRPr sz="1400">
                <a:solidFill>
                  <a:srgbClr val="888888"/>
                </a:solidFill>
              </a:defRPr>
            </a:lvl8pPr>
            <a:lvl9pPr indent="-228600" lvl="8" marL="4114800" algn="l">
              <a:spcBef>
                <a:spcPts val="280"/>
              </a:spcBef>
              <a:spcAft>
                <a:spcPts val="0"/>
              </a:spcAft>
              <a:buSzPts val="1330"/>
              <a:buNone/>
              <a:defRPr sz="1400">
                <a:solidFill>
                  <a:srgbClr val="888888"/>
                </a:solidFill>
              </a:defRPr>
            </a:lvl9pPr>
          </a:lstStyle>
          <a:p/>
        </p:txBody>
      </p:sp>
      <p:sp>
        <p:nvSpPr>
          <p:cNvPr id="43" name="Google Shape;43;p24"/>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25"/>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25"/>
          <p:cNvSpPr txBox="1"/>
          <p:nvPr>
            <p:ph idx="1" type="body"/>
          </p:nvPr>
        </p:nvSpPr>
        <p:spPr>
          <a:xfrm>
            <a:off x="841248" y="2039112"/>
            <a:ext cx="3657600" cy="3950208"/>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25"/>
          <p:cNvSpPr txBox="1"/>
          <p:nvPr>
            <p:ph idx="2" type="body"/>
          </p:nvPr>
        </p:nvSpPr>
        <p:spPr>
          <a:xfrm>
            <a:off x="4645152" y="2039112"/>
            <a:ext cx="3657600" cy="3950208"/>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26"/>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62626"/>
              </a:buClr>
              <a:buSzPts val="4800"/>
              <a:buFont typeface="Camb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 type="body"/>
          </p:nvPr>
        </p:nvSpPr>
        <p:spPr>
          <a:xfrm>
            <a:off x="841248" y="2038388"/>
            <a:ext cx="3017520" cy="542395"/>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2280"/>
              <a:buNone/>
              <a:defRPr b="0" sz="2400">
                <a:solidFill>
                  <a:schemeClr val="dk2"/>
                </a:solidFill>
                <a:latin typeface="Cambria"/>
                <a:ea typeface="Cambria"/>
                <a:cs typeface="Cambria"/>
                <a:sym typeface="Cambria"/>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520"/>
              <a:buNone/>
              <a:defRPr b="1" sz="1600"/>
            </a:lvl4pPr>
            <a:lvl5pPr indent="-228600" lvl="4" marL="2286000" algn="l">
              <a:spcBef>
                <a:spcPts val="320"/>
              </a:spcBef>
              <a:spcAft>
                <a:spcPts val="0"/>
              </a:spcAft>
              <a:buSzPts val="1520"/>
              <a:buNone/>
              <a:defRPr b="1" sz="1600"/>
            </a:lvl5pPr>
            <a:lvl6pPr indent="-228600" lvl="5" marL="2743200" algn="l">
              <a:spcBef>
                <a:spcPts val="320"/>
              </a:spcBef>
              <a:spcAft>
                <a:spcPts val="0"/>
              </a:spcAft>
              <a:buSzPts val="1520"/>
              <a:buNone/>
              <a:defRPr b="1" sz="1600"/>
            </a:lvl6pPr>
            <a:lvl7pPr indent="-228600" lvl="6" marL="3200400" algn="l">
              <a:spcBef>
                <a:spcPts val="320"/>
              </a:spcBef>
              <a:spcAft>
                <a:spcPts val="0"/>
              </a:spcAft>
              <a:buSzPts val="1520"/>
              <a:buNone/>
              <a:defRPr b="1" sz="1600"/>
            </a:lvl7pPr>
            <a:lvl8pPr indent="-228600" lvl="7" marL="3657600" algn="l">
              <a:spcBef>
                <a:spcPts val="320"/>
              </a:spcBef>
              <a:spcAft>
                <a:spcPts val="0"/>
              </a:spcAft>
              <a:buSzPts val="1520"/>
              <a:buNone/>
              <a:defRPr b="1" sz="1600"/>
            </a:lvl8pPr>
            <a:lvl9pPr indent="-228600" lvl="8" marL="4114800" algn="l">
              <a:spcBef>
                <a:spcPts val="320"/>
              </a:spcBef>
              <a:spcAft>
                <a:spcPts val="0"/>
              </a:spcAft>
              <a:buSzPts val="1520"/>
              <a:buNone/>
              <a:defRPr b="1" sz="1600"/>
            </a:lvl9pPr>
          </a:lstStyle>
          <a:p/>
        </p:txBody>
      </p:sp>
      <p:sp>
        <p:nvSpPr>
          <p:cNvPr id="56" name="Google Shape;56;p26"/>
          <p:cNvSpPr txBox="1"/>
          <p:nvPr>
            <p:ph idx="2" type="body"/>
          </p:nvPr>
        </p:nvSpPr>
        <p:spPr>
          <a:xfrm>
            <a:off x="5291091" y="2038387"/>
            <a:ext cx="3014708" cy="542394"/>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2280"/>
              <a:buNone/>
              <a:defRPr b="0" sz="2400">
                <a:solidFill>
                  <a:schemeClr val="dk2"/>
                </a:solidFill>
                <a:latin typeface="Cambria"/>
                <a:ea typeface="Cambria"/>
                <a:cs typeface="Cambria"/>
                <a:sym typeface="Cambria"/>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520"/>
              <a:buNone/>
              <a:defRPr b="1" sz="1600"/>
            </a:lvl4pPr>
            <a:lvl5pPr indent="-228600" lvl="4" marL="2286000" algn="l">
              <a:spcBef>
                <a:spcPts val="320"/>
              </a:spcBef>
              <a:spcAft>
                <a:spcPts val="0"/>
              </a:spcAft>
              <a:buSzPts val="1520"/>
              <a:buNone/>
              <a:defRPr b="1" sz="1600"/>
            </a:lvl5pPr>
            <a:lvl6pPr indent="-228600" lvl="5" marL="2743200" algn="l">
              <a:spcBef>
                <a:spcPts val="320"/>
              </a:spcBef>
              <a:spcAft>
                <a:spcPts val="0"/>
              </a:spcAft>
              <a:buSzPts val="1520"/>
              <a:buNone/>
              <a:defRPr b="1" sz="1600"/>
            </a:lvl6pPr>
            <a:lvl7pPr indent="-228600" lvl="6" marL="3200400" algn="l">
              <a:spcBef>
                <a:spcPts val="320"/>
              </a:spcBef>
              <a:spcAft>
                <a:spcPts val="0"/>
              </a:spcAft>
              <a:buSzPts val="1520"/>
              <a:buNone/>
              <a:defRPr b="1" sz="1600"/>
            </a:lvl7pPr>
            <a:lvl8pPr indent="-228600" lvl="7" marL="3657600" algn="l">
              <a:spcBef>
                <a:spcPts val="320"/>
              </a:spcBef>
              <a:spcAft>
                <a:spcPts val="0"/>
              </a:spcAft>
              <a:buSzPts val="1520"/>
              <a:buNone/>
              <a:defRPr b="1" sz="1600"/>
            </a:lvl8pPr>
            <a:lvl9pPr indent="-228600" lvl="8" marL="4114800" algn="l">
              <a:spcBef>
                <a:spcPts val="320"/>
              </a:spcBef>
              <a:spcAft>
                <a:spcPts val="0"/>
              </a:spcAft>
              <a:buSzPts val="1520"/>
              <a:buNone/>
              <a:defRPr b="1" sz="1600"/>
            </a:lvl9pPr>
          </a:lstStyle>
          <a:p/>
        </p:txBody>
      </p:sp>
      <p:sp>
        <p:nvSpPr>
          <p:cNvPr id="57" name="Google Shape;57;p26"/>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26"/>
          <p:cNvSpPr/>
          <p:nvPr/>
        </p:nvSpPr>
        <p:spPr>
          <a:xfrm rot="-1325433">
            <a:off x="3933637" y="4281002"/>
            <a:ext cx="1288495" cy="722529"/>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1" name="Google Shape;61;p26"/>
          <p:cNvSpPr/>
          <p:nvPr/>
        </p:nvSpPr>
        <p:spPr>
          <a:xfrm rot="9377604">
            <a:off x="3925861" y="3316840"/>
            <a:ext cx="1288495" cy="722529"/>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2" name="Google Shape;62;p26"/>
          <p:cNvSpPr txBox="1"/>
          <p:nvPr>
            <p:ph idx="3" type="body"/>
          </p:nvPr>
        </p:nvSpPr>
        <p:spPr>
          <a:xfrm>
            <a:off x="841248" y="2743199"/>
            <a:ext cx="3017520" cy="3246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26"/>
          <p:cNvSpPr txBox="1"/>
          <p:nvPr>
            <p:ph idx="4" type="body"/>
          </p:nvPr>
        </p:nvSpPr>
        <p:spPr>
          <a:xfrm>
            <a:off x="5294376" y="2743200"/>
            <a:ext cx="3017520" cy="3246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7"/>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28"/>
          <p:cNvSpPr txBox="1"/>
          <p:nvPr>
            <p:ph type="title"/>
          </p:nvPr>
        </p:nvSpPr>
        <p:spPr>
          <a:xfrm>
            <a:off x="551280" y="1487081"/>
            <a:ext cx="3008313" cy="19213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2400"/>
              <a:buFont typeface="Cambr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 type="body"/>
          </p:nvPr>
        </p:nvSpPr>
        <p:spPr>
          <a:xfrm>
            <a:off x="3893350" y="835428"/>
            <a:ext cx="4699370" cy="5151526"/>
          </a:xfrm>
          <a:prstGeom prst="rect">
            <a:avLst/>
          </a:prstGeom>
          <a:noFill/>
          <a:ln>
            <a:noFill/>
          </a:ln>
        </p:spPr>
        <p:txBody>
          <a:bodyPr anchorCtr="0" anchor="ctr" bIns="45700" lIns="91425" spcFirstLastPara="1" rIns="91425" wrap="square" tIns="45700">
            <a:normAutofit/>
          </a:bodyPr>
          <a:lstStyle>
            <a:lvl1pPr indent="-373380" lvl="0" marL="457200" algn="l">
              <a:spcBef>
                <a:spcPts val="480"/>
              </a:spcBef>
              <a:spcAft>
                <a:spcPts val="0"/>
              </a:spcAft>
              <a:buSzPts val="2280"/>
              <a:buChar char="0"/>
              <a:defRPr sz="2400"/>
            </a:lvl1pPr>
            <a:lvl2pPr indent="-361315" lvl="1" marL="914400" algn="l">
              <a:spcBef>
                <a:spcPts val="440"/>
              </a:spcBef>
              <a:spcAft>
                <a:spcPts val="0"/>
              </a:spcAft>
              <a:buSzPts val="2090"/>
              <a:buChar char="0"/>
              <a:defRPr sz="2200"/>
            </a:lvl2pPr>
            <a:lvl3pPr indent="-349250" lvl="2" marL="1371600" algn="l">
              <a:spcBef>
                <a:spcPts val="400"/>
              </a:spcBef>
              <a:spcAft>
                <a:spcPts val="0"/>
              </a:spcAft>
              <a:buSzPts val="1900"/>
              <a:buChar char="0"/>
              <a:defRPr sz="2000"/>
            </a:lvl3pPr>
            <a:lvl4pPr indent="-337185" lvl="3" marL="1828800" algn="l">
              <a:spcBef>
                <a:spcPts val="360"/>
              </a:spcBef>
              <a:spcAft>
                <a:spcPts val="0"/>
              </a:spcAft>
              <a:buSzPts val="1710"/>
              <a:buChar char="0"/>
              <a:defRPr sz="1800"/>
            </a:lvl4pPr>
            <a:lvl5pPr indent="-325120" lvl="4" marL="2286000" algn="l">
              <a:spcBef>
                <a:spcPts val="320"/>
              </a:spcBef>
              <a:spcAft>
                <a:spcPts val="0"/>
              </a:spcAft>
              <a:buSzPts val="1520"/>
              <a:buChar char="0"/>
              <a:defRPr sz="1600"/>
            </a:lvl5pPr>
            <a:lvl6pPr indent="-349250" lvl="5" marL="2743200" algn="l">
              <a:spcBef>
                <a:spcPts val="400"/>
              </a:spcBef>
              <a:spcAft>
                <a:spcPts val="0"/>
              </a:spcAft>
              <a:buSzPts val="1900"/>
              <a:buChar char="0"/>
              <a:defRPr sz="2000"/>
            </a:lvl6pPr>
            <a:lvl7pPr indent="-349250" lvl="6" marL="3200400" algn="l">
              <a:spcBef>
                <a:spcPts val="400"/>
              </a:spcBef>
              <a:spcAft>
                <a:spcPts val="0"/>
              </a:spcAft>
              <a:buSzPts val="1900"/>
              <a:buChar char="0"/>
              <a:defRPr sz="2000"/>
            </a:lvl7pPr>
            <a:lvl8pPr indent="-349250" lvl="7" marL="3657600" algn="l">
              <a:spcBef>
                <a:spcPts val="400"/>
              </a:spcBef>
              <a:spcAft>
                <a:spcPts val="0"/>
              </a:spcAft>
              <a:buSzPts val="1900"/>
              <a:buChar char="0"/>
              <a:defRPr sz="2000"/>
            </a:lvl8pPr>
            <a:lvl9pPr indent="-349250" lvl="8" marL="4114800" algn="l">
              <a:spcBef>
                <a:spcPts val="400"/>
              </a:spcBef>
              <a:spcAft>
                <a:spcPts val="0"/>
              </a:spcAft>
              <a:buSzPts val="1900"/>
              <a:buChar char="0"/>
              <a:defRPr sz="2000"/>
            </a:lvl9pPr>
          </a:lstStyle>
          <a:p/>
        </p:txBody>
      </p:sp>
      <p:sp>
        <p:nvSpPr>
          <p:cNvPr id="72" name="Google Shape;72;p28"/>
          <p:cNvSpPr txBox="1"/>
          <p:nvPr>
            <p:ph idx="2" type="body"/>
          </p:nvPr>
        </p:nvSpPr>
        <p:spPr>
          <a:xfrm>
            <a:off x="551280" y="3408420"/>
            <a:ext cx="3008313" cy="191909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14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855"/>
              <a:buNone/>
              <a:defRPr sz="900"/>
            </a:lvl4pPr>
            <a:lvl5pPr indent="-228600" lvl="4" marL="2286000" algn="l">
              <a:spcBef>
                <a:spcPts val="180"/>
              </a:spcBef>
              <a:spcAft>
                <a:spcPts val="0"/>
              </a:spcAft>
              <a:buSzPts val="855"/>
              <a:buNone/>
              <a:defRPr sz="900"/>
            </a:lvl5pPr>
            <a:lvl6pPr indent="-228600" lvl="5" marL="2743200" algn="l">
              <a:spcBef>
                <a:spcPts val="180"/>
              </a:spcBef>
              <a:spcAft>
                <a:spcPts val="0"/>
              </a:spcAft>
              <a:buSzPts val="855"/>
              <a:buNone/>
              <a:defRPr sz="900"/>
            </a:lvl6pPr>
            <a:lvl7pPr indent="-228600" lvl="6" marL="3200400" algn="l">
              <a:spcBef>
                <a:spcPts val="180"/>
              </a:spcBef>
              <a:spcAft>
                <a:spcPts val="0"/>
              </a:spcAft>
              <a:buSzPts val="855"/>
              <a:buNone/>
              <a:defRPr sz="900"/>
            </a:lvl7pPr>
            <a:lvl8pPr indent="-228600" lvl="7" marL="3657600" algn="l">
              <a:spcBef>
                <a:spcPts val="180"/>
              </a:spcBef>
              <a:spcAft>
                <a:spcPts val="0"/>
              </a:spcAft>
              <a:buSzPts val="855"/>
              <a:buNone/>
              <a:defRPr sz="900"/>
            </a:lvl8pPr>
            <a:lvl9pPr indent="-228600" lvl="8" marL="4114800" algn="l">
              <a:spcBef>
                <a:spcPts val="180"/>
              </a:spcBef>
              <a:spcAft>
                <a:spcPts val="0"/>
              </a:spcAft>
              <a:buSzPts val="855"/>
              <a:buNone/>
              <a:defRPr sz="900"/>
            </a:lvl9pPr>
          </a:lstStyle>
          <a:p/>
        </p:txBody>
      </p:sp>
      <p:sp>
        <p:nvSpPr>
          <p:cNvPr id="73" name="Google Shape;73;p28"/>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pic>
        <p:nvPicPr>
          <p:cNvPr descr="tape.png" id="77" name="Google Shape;77;p29"/>
          <p:cNvPicPr preferRelativeResize="0"/>
          <p:nvPr/>
        </p:nvPicPr>
        <p:blipFill rotWithShape="1">
          <a:blip r:embed="rId2">
            <a:alphaModFix/>
          </a:blip>
          <a:srcRect b="0" l="0" r="0" t="0"/>
          <a:stretch/>
        </p:blipFill>
        <p:spPr>
          <a:xfrm>
            <a:off x="3124200" y="191206"/>
            <a:ext cx="2781300" cy="819150"/>
          </a:xfrm>
          <a:prstGeom prst="rect">
            <a:avLst/>
          </a:prstGeom>
          <a:noFill/>
          <a:ln>
            <a:noFill/>
          </a:ln>
        </p:spPr>
      </p:pic>
      <p:sp>
        <p:nvSpPr>
          <p:cNvPr id="78" name="Google Shape;78;p29"/>
          <p:cNvSpPr txBox="1"/>
          <p:nvPr>
            <p:ph type="title"/>
          </p:nvPr>
        </p:nvSpPr>
        <p:spPr>
          <a:xfrm>
            <a:off x="551280" y="4669654"/>
            <a:ext cx="8041440" cy="71986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3600"/>
              <a:buFont typeface="Cambria"/>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p:nvPr>
            <p:ph idx="2" type="pic"/>
          </p:nvPr>
        </p:nvSpPr>
        <p:spPr>
          <a:xfrm rot="-60000">
            <a:off x="2130552" y="594360"/>
            <a:ext cx="4873752" cy="3657600"/>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l">
              <a:spcBef>
                <a:spcPts val="640"/>
              </a:spcBef>
              <a:spcAft>
                <a:spcPts val="0"/>
              </a:spcAft>
              <a:buClr>
                <a:schemeClr val="accent1"/>
              </a:buClr>
              <a:buSzPts val="3040"/>
              <a:buFont typeface="Arial"/>
              <a:buNone/>
              <a:defRPr b="0" i="0" sz="3200" u="none" cap="none" strike="noStrike">
                <a:solidFill>
                  <a:srgbClr val="3F3F3F"/>
                </a:solidFill>
                <a:latin typeface="Cambria"/>
                <a:ea typeface="Cambria"/>
                <a:cs typeface="Cambria"/>
                <a:sym typeface="Cambria"/>
              </a:defRPr>
            </a:lvl1pPr>
            <a:lvl2pPr lvl="1" marR="0" rtl="0" algn="l">
              <a:spcBef>
                <a:spcPts val="560"/>
              </a:spcBef>
              <a:spcAft>
                <a:spcPts val="0"/>
              </a:spcAft>
              <a:buClr>
                <a:schemeClr val="accent1"/>
              </a:buClr>
              <a:buSzPts val="2660"/>
              <a:buFont typeface="Arial"/>
              <a:buNone/>
              <a:defRPr b="0" i="0" sz="2800" u="none" cap="none" strike="noStrike">
                <a:solidFill>
                  <a:srgbClr val="3F3F3F"/>
                </a:solidFill>
                <a:latin typeface="Cambria"/>
                <a:ea typeface="Cambria"/>
                <a:cs typeface="Cambria"/>
                <a:sym typeface="Cambria"/>
              </a:defRPr>
            </a:lvl2pPr>
            <a:lvl3pPr lvl="2" marR="0" rtl="0" algn="l">
              <a:spcBef>
                <a:spcPts val="480"/>
              </a:spcBef>
              <a:spcAft>
                <a:spcPts val="0"/>
              </a:spcAft>
              <a:buClr>
                <a:schemeClr val="accent1"/>
              </a:buClr>
              <a:buSzPts val="2280"/>
              <a:buFont typeface="Arial"/>
              <a:buNone/>
              <a:defRPr b="0" i="0" sz="2400" u="none" cap="none" strike="noStrike">
                <a:solidFill>
                  <a:srgbClr val="3F3F3F"/>
                </a:solidFill>
                <a:latin typeface="Cambria"/>
                <a:ea typeface="Cambria"/>
                <a:cs typeface="Cambria"/>
                <a:sym typeface="Cambria"/>
              </a:defRPr>
            </a:lvl3pPr>
            <a:lvl4pPr lvl="3"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4pPr>
            <a:lvl5pPr lvl="4"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5pPr>
            <a:lvl6pPr lvl="5"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6pPr>
            <a:lvl7pPr lvl="6"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7pPr>
            <a:lvl8pPr lvl="7"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8pPr>
            <a:lvl9pPr lvl="8"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9pPr>
          </a:lstStyle>
          <a:p/>
        </p:txBody>
      </p:sp>
      <p:sp>
        <p:nvSpPr>
          <p:cNvPr id="80" name="Google Shape;80;p29"/>
          <p:cNvSpPr txBox="1"/>
          <p:nvPr>
            <p:ph idx="1" type="body"/>
          </p:nvPr>
        </p:nvSpPr>
        <p:spPr>
          <a:xfrm>
            <a:off x="1219200" y="5416153"/>
            <a:ext cx="6705600" cy="603126"/>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520"/>
              <a:buNone/>
              <a:defRPr sz="1600"/>
            </a:lvl1pPr>
            <a:lvl2pPr indent="-228600" lvl="1" marL="914400" algn="l">
              <a:spcBef>
                <a:spcPts val="240"/>
              </a:spcBef>
              <a:spcAft>
                <a:spcPts val="0"/>
              </a:spcAft>
              <a:buSzPts val="114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855"/>
              <a:buNone/>
              <a:defRPr sz="900"/>
            </a:lvl4pPr>
            <a:lvl5pPr indent="-228600" lvl="4" marL="2286000" algn="l">
              <a:spcBef>
                <a:spcPts val="180"/>
              </a:spcBef>
              <a:spcAft>
                <a:spcPts val="0"/>
              </a:spcAft>
              <a:buSzPts val="855"/>
              <a:buNone/>
              <a:defRPr sz="900"/>
            </a:lvl5pPr>
            <a:lvl6pPr indent="-228600" lvl="5" marL="2743200" algn="l">
              <a:spcBef>
                <a:spcPts val="180"/>
              </a:spcBef>
              <a:spcAft>
                <a:spcPts val="0"/>
              </a:spcAft>
              <a:buSzPts val="855"/>
              <a:buNone/>
              <a:defRPr sz="900"/>
            </a:lvl6pPr>
            <a:lvl7pPr indent="-228600" lvl="6" marL="3200400" algn="l">
              <a:spcBef>
                <a:spcPts val="180"/>
              </a:spcBef>
              <a:spcAft>
                <a:spcPts val="0"/>
              </a:spcAft>
              <a:buSzPts val="855"/>
              <a:buNone/>
              <a:defRPr sz="900"/>
            </a:lvl7pPr>
            <a:lvl8pPr indent="-228600" lvl="7" marL="3657600" algn="l">
              <a:spcBef>
                <a:spcPts val="180"/>
              </a:spcBef>
              <a:spcAft>
                <a:spcPts val="0"/>
              </a:spcAft>
              <a:buSzPts val="855"/>
              <a:buNone/>
              <a:defRPr sz="900"/>
            </a:lvl8pPr>
            <a:lvl9pPr indent="-228600" lvl="8" marL="4114800" algn="l">
              <a:spcBef>
                <a:spcPts val="180"/>
              </a:spcBef>
              <a:spcAft>
                <a:spcPts val="0"/>
              </a:spcAft>
              <a:buSzPts val="855"/>
              <a:buNone/>
              <a:defRPr sz="900"/>
            </a:lvl9pPr>
          </a:lstStyle>
          <a:p/>
        </p:txBody>
      </p:sp>
      <p:sp>
        <p:nvSpPr>
          <p:cNvPr id="81" name="Google Shape;81;p29"/>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50000" ty="0" sy="50000"/>
        </a:blipFill>
      </p:bgPr>
    </p:bg>
    <p:spTree>
      <p:nvGrpSpPr>
        <p:cNvPr id="9" name="Shape 9"/>
        <p:cNvGrpSpPr/>
        <p:nvPr/>
      </p:nvGrpSpPr>
      <p:grpSpPr>
        <a:xfrm>
          <a:off x="0" y="0"/>
          <a:ext cx="0" cy="0"/>
          <a:chOff x="0" y="0"/>
          <a:chExt cx="0" cy="0"/>
        </a:xfrm>
      </p:grpSpPr>
      <p:pic>
        <p:nvPicPr>
          <p:cNvPr descr="Interior-Overlay.png" id="10" name="Google Shape;10;p2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 name="Google Shape;11;p20"/>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262626"/>
              </a:buClr>
              <a:buSzPts val="4800"/>
              <a:buFont typeface="Cambria"/>
              <a:buNone/>
              <a:defRPr b="0" i="0" sz="4800" u="none" cap="none" strike="noStrike">
                <a:solidFill>
                  <a:srgbClr val="262626"/>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20"/>
          <p:cNvSpPr txBox="1"/>
          <p:nvPr>
            <p:ph idx="1" type="body"/>
          </p:nvPr>
        </p:nvSpPr>
        <p:spPr>
          <a:xfrm>
            <a:off x="838200" y="2038388"/>
            <a:ext cx="7467600" cy="3951337"/>
          </a:xfrm>
          <a:prstGeom prst="rect">
            <a:avLst/>
          </a:prstGeom>
          <a:noFill/>
          <a:ln>
            <a:noFill/>
          </a:ln>
        </p:spPr>
        <p:txBody>
          <a:bodyPr anchorCtr="0" anchor="t" bIns="45700" lIns="91425" spcFirstLastPara="1" rIns="91425" wrap="square" tIns="45700">
            <a:normAutofit/>
          </a:bodyPr>
          <a:lstStyle>
            <a:lvl1pPr indent="-373380" lvl="0" marL="457200" marR="0" rtl="0" algn="l">
              <a:spcBef>
                <a:spcPts val="480"/>
              </a:spcBef>
              <a:spcAft>
                <a:spcPts val="0"/>
              </a:spcAft>
              <a:buClr>
                <a:schemeClr val="accent1"/>
              </a:buClr>
              <a:buSzPts val="2280"/>
              <a:buFont typeface="Arial"/>
              <a:buChar char="0"/>
              <a:defRPr b="0" i="0" sz="2400" u="none" cap="none" strike="noStrike">
                <a:solidFill>
                  <a:srgbClr val="3F3F3F"/>
                </a:solidFill>
                <a:latin typeface="Cambria"/>
                <a:ea typeface="Cambria"/>
                <a:cs typeface="Cambria"/>
                <a:sym typeface="Cambria"/>
              </a:defRPr>
            </a:lvl1pPr>
            <a:lvl2pPr indent="-361315" lvl="1" marL="914400" marR="0" rtl="0" algn="l">
              <a:spcBef>
                <a:spcPts val="440"/>
              </a:spcBef>
              <a:spcAft>
                <a:spcPts val="0"/>
              </a:spcAft>
              <a:buClr>
                <a:schemeClr val="accent1"/>
              </a:buClr>
              <a:buSzPts val="2090"/>
              <a:buFont typeface="Arial"/>
              <a:buChar char="0"/>
              <a:defRPr b="0" i="0" sz="2200" u="none" cap="none" strike="noStrike">
                <a:solidFill>
                  <a:srgbClr val="3F3F3F"/>
                </a:solidFill>
                <a:latin typeface="Cambria"/>
                <a:ea typeface="Cambria"/>
                <a:cs typeface="Cambria"/>
                <a:sym typeface="Cambria"/>
              </a:defRPr>
            </a:lvl2pPr>
            <a:lvl3pPr indent="-349250" lvl="2" marL="1371600" marR="0" rtl="0" algn="l">
              <a:spcBef>
                <a:spcPts val="400"/>
              </a:spcBef>
              <a:spcAft>
                <a:spcPts val="0"/>
              </a:spcAft>
              <a:buClr>
                <a:schemeClr val="accent1"/>
              </a:buClr>
              <a:buSzPts val="1900"/>
              <a:buFont typeface="Arial"/>
              <a:buChar char="0"/>
              <a:defRPr b="0" i="0" sz="2000" u="none" cap="none" strike="noStrike">
                <a:solidFill>
                  <a:srgbClr val="3F3F3F"/>
                </a:solidFill>
                <a:latin typeface="Cambria"/>
                <a:ea typeface="Cambria"/>
                <a:cs typeface="Cambria"/>
                <a:sym typeface="Cambria"/>
              </a:defRPr>
            </a:lvl3pPr>
            <a:lvl4pPr indent="-325119" lvl="3" marL="1828800" marR="0" rtl="0" algn="l">
              <a:spcBef>
                <a:spcPts val="320"/>
              </a:spcBef>
              <a:spcAft>
                <a:spcPts val="0"/>
              </a:spcAft>
              <a:buClr>
                <a:schemeClr val="accent1"/>
              </a:buClr>
              <a:buSzPts val="1520"/>
              <a:buFont typeface="Arial"/>
              <a:buChar char="0"/>
              <a:defRPr b="0" i="0" sz="1600" u="none" cap="none" strike="noStrike">
                <a:solidFill>
                  <a:srgbClr val="3F3F3F"/>
                </a:solidFill>
                <a:latin typeface="Cambria"/>
                <a:ea typeface="Cambria"/>
                <a:cs typeface="Cambria"/>
                <a:sym typeface="Cambria"/>
              </a:defRPr>
            </a:lvl4pPr>
            <a:lvl5pPr indent="-313054" lvl="4" marL="22860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5pPr>
            <a:lvl6pPr indent="-313054" lvl="5" marL="27432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6pPr>
            <a:lvl7pPr indent="-313054" lvl="6" marL="32004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7pPr>
            <a:lvl8pPr indent="-313054" lvl="7" marL="36576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8pPr>
            <a:lvl9pPr indent="-313054" lvl="8" marL="41148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9pPr>
          </a:lstStyle>
          <a:p/>
        </p:txBody>
      </p:sp>
      <p:sp>
        <p:nvSpPr>
          <p:cNvPr id="13" name="Google Shape;13;p20"/>
          <p:cNvSpPr txBox="1"/>
          <p:nvPr>
            <p:ph idx="10" type="dt"/>
          </p:nvPr>
        </p:nvSpPr>
        <p:spPr>
          <a:xfrm>
            <a:off x="551280" y="6148875"/>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 name="Google Shape;14;p20"/>
          <p:cNvSpPr txBox="1"/>
          <p:nvPr>
            <p:ph idx="11" type="ftr"/>
          </p:nvPr>
        </p:nvSpPr>
        <p:spPr>
          <a:xfrm>
            <a:off x="3124200" y="6148875"/>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5" name="Google Shape;15;p20"/>
          <p:cNvSpPr txBox="1"/>
          <p:nvPr>
            <p:ph idx="12" type="sldNum"/>
          </p:nvPr>
        </p:nvSpPr>
        <p:spPr>
          <a:xfrm>
            <a:off x="6459120" y="61488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u="none" cap="none" strike="noStrike">
                <a:solidFill>
                  <a:srgbClr val="7F7F7F"/>
                </a:solidFill>
                <a:latin typeface="Arial"/>
                <a:ea typeface="Arial"/>
                <a:cs typeface="Arial"/>
                <a:sym typeface="Arial"/>
              </a:defRPr>
            </a:lvl1pPr>
            <a:lvl2pPr indent="0" lvl="1" marL="0" marR="0" rtl="0" algn="r">
              <a:spcBef>
                <a:spcPts val="0"/>
              </a:spcBef>
              <a:buNone/>
              <a:defRPr b="0" i="0" sz="1400" u="none" cap="none" strike="noStrike">
                <a:solidFill>
                  <a:srgbClr val="7F7F7F"/>
                </a:solidFill>
                <a:latin typeface="Arial"/>
                <a:ea typeface="Arial"/>
                <a:cs typeface="Arial"/>
                <a:sym typeface="Arial"/>
              </a:defRPr>
            </a:lvl2pPr>
            <a:lvl3pPr indent="0" lvl="2" marL="0" marR="0" rtl="0" algn="r">
              <a:spcBef>
                <a:spcPts val="0"/>
              </a:spcBef>
              <a:buNone/>
              <a:defRPr b="0" i="0" sz="1400" u="none" cap="none" strike="noStrike">
                <a:solidFill>
                  <a:srgbClr val="7F7F7F"/>
                </a:solidFill>
                <a:latin typeface="Arial"/>
                <a:ea typeface="Arial"/>
                <a:cs typeface="Arial"/>
                <a:sym typeface="Arial"/>
              </a:defRPr>
            </a:lvl3pPr>
            <a:lvl4pPr indent="0" lvl="3" marL="0" marR="0" rtl="0" algn="r">
              <a:spcBef>
                <a:spcPts val="0"/>
              </a:spcBef>
              <a:buNone/>
              <a:defRPr b="0" i="0" sz="1400" u="none" cap="none" strike="noStrike">
                <a:solidFill>
                  <a:srgbClr val="7F7F7F"/>
                </a:solidFill>
                <a:latin typeface="Arial"/>
                <a:ea typeface="Arial"/>
                <a:cs typeface="Arial"/>
                <a:sym typeface="Arial"/>
              </a:defRPr>
            </a:lvl4pPr>
            <a:lvl5pPr indent="0" lvl="4" marL="0" marR="0" rtl="0" algn="r">
              <a:spcBef>
                <a:spcPts val="0"/>
              </a:spcBef>
              <a:buNone/>
              <a:defRPr b="0" i="0" sz="1400" u="none" cap="none" strike="noStrike">
                <a:solidFill>
                  <a:srgbClr val="7F7F7F"/>
                </a:solidFill>
                <a:latin typeface="Arial"/>
                <a:ea typeface="Arial"/>
                <a:cs typeface="Arial"/>
                <a:sym typeface="Arial"/>
              </a:defRPr>
            </a:lvl5pPr>
            <a:lvl6pPr indent="0" lvl="5" marL="0" marR="0" rtl="0" algn="r">
              <a:spcBef>
                <a:spcPts val="0"/>
              </a:spcBef>
              <a:buNone/>
              <a:defRPr b="0" i="0" sz="1400" u="none" cap="none" strike="noStrike">
                <a:solidFill>
                  <a:srgbClr val="7F7F7F"/>
                </a:solidFill>
                <a:latin typeface="Arial"/>
                <a:ea typeface="Arial"/>
                <a:cs typeface="Arial"/>
                <a:sym typeface="Arial"/>
              </a:defRPr>
            </a:lvl6pPr>
            <a:lvl7pPr indent="0" lvl="6" marL="0" marR="0" rtl="0" algn="r">
              <a:spcBef>
                <a:spcPts val="0"/>
              </a:spcBef>
              <a:buNone/>
              <a:defRPr b="0" i="0" sz="1400" u="none" cap="none" strike="noStrike">
                <a:solidFill>
                  <a:srgbClr val="7F7F7F"/>
                </a:solidFill>
                <a:latin typeface="Arial"/>
                <a:ea typeface="Arial"/>
                <a:cs typeface="Arial"/>
                <a:sym typeface="Arial"/>
              </a:defRPr>
            </a:lvl7pPr>
            <a:lvl8pPr indent="0" lvl="7" marL="0" marR="0" rtl="0" algn="r">
              <a:spcBef>
                <a:spcPts val="0"/>
              </a:spcBef>
              <a:buNone/>
              <a:defRPr b="0" i="0" sz="1400" u="none" cap="none" strike="noStrike">
                <a:solidFill>
                  <a:srgbClr val="7F7F7F"/>
                </a:solidFill>
                <a:latin typeface="Arial"/>
                <a:ea typeface="Arial"/>
                <a:cs typeface="Arial"/>
                <a:sym typeface="Arial"/>
              </a:defRPr>
            </a:lvl8pPr>
            <a:lvl9pPr indent="0" lvl="8" marL="0" marR="0" rtl="0" algn="r">
              <a:spcBef>
                <a:spcPts val="0"/>
              </a:spcBef>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5.png"/><Relationship Id="rId13" Type="http://schemas.openxmlformats.org/officeDocument/2006/relationships/image" Target="../media/image17.png"/><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8.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27.png"/><Relationship Id="rId8" Type="http://schemas.openxmlformats.org/officeDocument/2006/relationships/hyperlink" Target="https://lollipops-middlesbrough.co.uk/product-category/st-clares-rc-schoo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rot="360039">
            <a:off x="3474768" y="2703884"/>
            <a:ext cx="4846958" cy="1295584"/>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000100"/>
              </a:buClr>
              <a:buSzPct val="100000"/>
              <a:buFont typeface="Cambria"/>
              <a:buNone/>
            </a:pPr>
            <a:r>
              <a:rPr lang="en-GB"/>
              <a:t>Welcome to </a:t>
            </a:r>
            <a:br>
              <a:rPr lang="en-GB"/>
            </a:br>
            <a:r>
              <a:rPr lang="en-GB"/>
              <a:t>St Clare’s Reception</a:t>
            </a:r>
            <a:endParaRPr/>
          </a:p>
        </p:txBody>
      </p:sp>
      <p:sp>
        <p:nvSpPr>
          <p:cNvPr id="101" name="Google Shape;101;p1"/>
          <p:cNvSpPr txBox="1"/>
          <p:nvPr>
            <p:ph idx="1" type="subTitle"/>
          </p:nvPr>
        </p:nvSpPr>
        <p:spPr>
          <a:xfrm rot="359971">
            <a:off x="3194463" y="4095813"/>
            <a:ext cx="4836390" cy="44251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710"/>
              <a:buNone/>
            </a:pPr>
            <a:r>
              <a:rPr lang="en-GB" sz="2300"/>
              <a:t>Parent Information 2021</a:t>
            </a:r>
            <a:endParaRPr sz="2300"/>
          </a:p>
        </p:txBody>
      </p:sp>
      <p:pic>
        <p:nvPicPr>
          <p:cNvPr id="102" name="Google Shape;102;p1"/>
          <p:cNvPicPr preferRelativeResize="0"/>
          <p:nvPr/>
        </p:nvPicPr>
        <p:blipFill rotWithShape="1">
          <a:blip r:embed="rId3">
            <a:alphaModFix/>
          </a:blip>
          <a:srcRect b="30263" l="0" r="19652" t="0"/>
          <a:stretch/>
        </p:blipFill>
        <p:spPr>
          <a:xfrm>
            <a:off x="7225876" y="312502"/>
            <a:ext cx="1602125" cy="1406675"/>
          </a:xfrm>
          <a:prstGeom prst="rect">
            <a:avLst/>
          </a:prstGeom>
          <a:noFill/>
          <a:ln>
            <a:noFill/>
          </a:ln>
        </p:spPr>
      </p:pic>
      <p:sp>
        <p:nvSpPr>
          <p:cNvPr id="103" name="Google Shape;103;p1"/>
          <p:cNvSpPr txBox="1"/>
          <p:nvPr/>
        </p:nvSpPr>
        <p:spPr>
          <a:xfrm>
            <a:off x="111463" y="186875"/>
            <a:ext cx="7340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Cambria"/>
                <a:ea typeface="Cambria"/>
                <a:cs typeface="Cambria"/>
                <a:sym typeface="Cambria"/>
              </a:rPr>
              <a:t>Reception Class Teacher: Mrs Sedgwick</a:t>
            </a:r>
            <a:endParaRPr>
              <a:solidFill>
                <a:schemeClr val="lt1"/>
              </a:solidFill>
              <a:latin typeface="Cambria"/>
              <a:ea typeface="Cambria"/>
              <a:cs typeface="Cambria"/>
              <a:sym typeface="Cambria"/>
            </a:endParaRPr>
          </a:p>
          <a:p>
            <a:pPr indent="0" lvl="0" marL="0" rtl="0" algn="l">
              <a:spcBef>
                <a:spcPts val="0"/>
              </a:spcBef>
              <a:spcAft>
                <a:spcPts val="0"/>
              </a:spcAft>
              <a:buNone/>
            </a:pPr>
            <a:r>
              <a:t/>
            </a:r>
            <a:endParaRPr>
              <a:solidFill>
                <a:schemeClr val="lt1"/>
              </a:solidFill>
              <a:latin typeface="Cambria"/>
              <a:ea typeface="Cambria"/>
              <a:cs typeface="Cambria"/>
              <a:sym typeface="Cambria"/>
            </a:endParaRPr>
          </a:p>
          <a:p>
            <a:pPr indent="0" lvl="0" marL="0" rtl="0" algn="l">
              <a:spcBef>
                <a:spcPts val="0"/>
              </a:spcBef>
              <a:spcAft>
                <a:spcPts val="0"/>
              </a:spcAft>
              <a:buNone/>
            </a:pPr>
            <a:r>
              <a:rPr lang="en-GB">
                <a:solidFill>
                  <a:schemeClr val="lt1"/>
                </a:solidFill>
                <a:latin typeface="Cambria"/>
                <a:ea typeface="Cambria"/>
                <a:cs typeface="Cambria"/>
                <a:sym typeface="Cambria"/>
              </a:rPr>
              <a:t>Headteacher: Mrs Eddies</a:t>
            </a:r>
            <a:endParaRPr>
              <a:solidFill>
                <a:schemeClr val="lt1"/>
              </a:solidFill>
              <a:latin typeface="Cambria"/>
              <a:ea typeface="Cambria"/>
              <a:cs typeface="Cambria"/>
              <a:sym typeface="Cambria"/>
            </a:endParaRPr>
          </a:p>
          <a:p>
            <a:pPr indent="0" lvl="0" marL="0" rtl="0" algn="l">
              <a:spcBef>
                <a:spcPts val="0"/>
              </a:spcBef>
              <a:spcAft>
                <a:spcPts val="0"/>
              </a:spcAft>
              <a:buNone/>
            </a:pPr>
            <a:r>
              <a:rPr lang="en-GB">
                <a:solidFill>
                  <a:schemeClr val="lt1"/>
                </a:solidFill>
                <a:latin typeface="Cambria"/>
                <a:ea typeface="Cambria"/>
                <a:cs typeface="Cambria"/>
                <a:sym typeface="Cambria"/>
              </a:rPr>
              <a:t>School Office Receptionist: Miss Cooper</a:t>
            </a:r>
            <a:endParaRPr>
              <a:solidFill>
                <a:schemeClr val="lt1"/>
              </a:solidFill>
              <a:latin typeface="Cambria"/>
              <a:ea typeface="Cambria"/>
              <a:cs typeface="Cambria"/>
              <a:sym typeface="Cambria"/>
            </a:endParaRPr>
          </a:p>
        </p:txBody>
      </p:sp>
      <p:sp>
        <p:nvSpPr>
          <p:cNvPr id="104" name="Google Shape;104;p1"/>
          <p:cNvSpPr txBox="1"/>
          <p:nvPr/>
        </p:nvSpPr>
        <p:spPr>
          <a:xfrm rot="355103">
            <a:off x="3030788" y="4965147"/>
            <a:ext cx="5490164" cy="70792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chemeClr val="dk1"/>
                </a:solidFill>
                <a:latin typeface="Cambria"/>
                <a:ea typeface="Cambria"/>
                <a:cs typeface="Cambria"/>
                <a:sym typeface="Cambria"/>
              </a:rPr>
              <a:t>School Number: 01642 815412</a:t>
            </a:r>
            <a:endParaRPr sz="1700">
              <a:solidFill>
                <a:schemeClr val="dk1"/>
              </a:solidFill>
              <a:latin typeface="Cambria"/>
              <a:ea typeface="Cambria"/>
              <a:cs typeface="Cambria"/>
              <a:sym typeface="Cambria"/>
            </a:endParaRPr>
          </a:p>
          <a:p>
            <a:pPr indent="0" lvl="0" marL="0" rtl="0" algn="l">
              <a:spcBef>
                <a:spcPts val="0"/>
              </a:spcBef>
              <a:spcAft>
                <a:spcPts val="0"/>
              </a:spcAft>
              <a:buNone/>
            </a:pPr>
            <a:r>
              <a:rPr lang="en-GB" sz="1700">
                <a:solidFill>
                  <a:schemeClr val="dk1"/>
                </a:solidFill>
                <a:latin typeface="Cambria"/>
                <a:ea typeface="Cambria"/>
                <a:cs typeface="Cambria"/>
                <a:sym typeface="Cambria"/>
              </a:rPr>
              <a:t>School email: </a:t>
            </a:r>
            <a:r>
              <a:rPr lang="en-GB" sz="1700">
                <a:solidFill>
                  <a:schemeClr val="dk1"/>
                </a:solidFill>
                <a:latin typeface="Cambria"/>
                <a:ea typeface="Cambria"/>
                <a:cs typeface="Cambria"/>
                <a:sym typeface="Cambria"/>
              </a:rPr>
              <a:t>enquiries</a:t>
            </a:r>
            <a:r>
              <a:rPr lang="en-GB" sz="1700">
                <a:solidFill>
                  <a:schemeClr val="dk1"/>
                </a:solidFill>
                <a:latin typeface="Cambria"/>
                <a:ea typeface="Cambria"/>
                <a:cs typeface="Cambria"/>
                <a:sym typeface="Cambria"/>
              </a:rPr>
              <a:t>@stclares.npcat.org.uk</a:t>
            </a:r>
            <a:endParaRPr sz="1700">
              <a:solidFill>
                <a:schemeClr val="dk1"/>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nvSpPr>
        <p:spPr>
          <a:xfrm>
            <a:off x="264360" y="0"/>
            <a:ext cx="8041440" cy="14426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62626"/>
              </a:buClr>
              <a:buSzPts val="4800"/>
              <a:buFont typeface="Cambria"/>
              <a:buNone/>
            </a:pPr>
            <a:r>
              <a:rPr b="1" lang="en-GB" sz="4800" u="sng">
                <a:solidFill>
                  <a:srgbClr val="262626"/>
                </a:solidFill>
                <a:latin typeface="Cambria"/>
                <a:ea typeface="Cambria"/>
                <a:cs typeface="Cambria"/>
                <a:sym typeface="Cambria"/>
              </a:rPr>
              <a:t>Daily Organisation</a:t>
            </a:r>
            <a:endParaRPr b="1" sz="4800" u="sng">
              <a:solidFill>
                <a:srgbClr val="262626"/>
              </a:solidFill>
              <a:latin typeface="Cambria"/>
              <a:ea typeface="Cambria"/>
              <a:cs typeface="Cambria"/>
              <a:sym typeface="Cambria"/>
            </a:endParaRPr>
          </a:p>
        </p:txBody>
      </p:sp>
      <p:sp>
        <p:nvSpPr>
          <p:cNvPr id="186" name="Google Shape;186;p11"/>
          <p:cNvSpPr/>
          <p:nvPr/>
        </p:nvSpPr>
        <p:spPr>
          <a:xfrm>
            <a:off x="483573" y="869317"/>
            <a:ext cx="8176800" cy="4746000"/>
          </a:xfrm>
          <a:prstGeom prst="rect">
            <a:avLst/>
          </a:prstGeom>
          <a:noFill/>
          <a:ln>
            <a:noFill/>
          </a:ln>
        </p:spPr>
        <p:txBody>
          <a:bodyPr anchorCtr="0" anchor="t" bIns="45700" lIns="91425" spcFirstLastPara="1" rIns="91425" wrap="square" tIns="45700">
            <a:spAutoFit/>
          </a:bodyPr>
          <a:lstStyle/>
          <a:p>
            <a:pPr indent="-393700" lvl="0" marL="457200" marR="0" rtl="0" algn="l">
              <a:lnSpc>
                <a:spcPct val="90000"/>
              </a:lnSpc>
              <a:spcBef>
                <a:spcPts val="0"/>
              </a:spcBef>
              <a:spcAft>
                <a:spcPts val="0"/>
              </a:spcAft>
              <a:buClr>
                <a:schemeClr val="dk1"/>
              </a:buClr>
              <a:buSzPts val="2600"/>
              <a:buFont typeface="Cambria"/>
              <a:buChar char="●"/>
            </a:pPr>
            <a:r>
              <a:rPr lang="en-GB" sz="2600">
                <a:solidFill>
                  <a:schemeClr val="dk1"/>
                </a:solidFill>
                <a:latin typeface="Cambria"/>
                <a:ea typeface="Cambria"/>
                <a:cs typeface="Cambria"/>
                <a:sym typeface="Cambria"/>
              </a:rPr>
              <a:t>School starts at 8.40am and finishes at 3.00pm. Please be on time. Children can enter school from 8.40 am. Drop off and pick up is at the outside classroom door. There will be a member of staff there to greet your child every day.</a:t>
            </a:r>
            <a:endParaRPr sz="1200">
              <a:latin typeface="Cambria"/>
              <a:ea typeface="Cambria"/>
              <a:cs typeface="Cambria"/>
              <a:sym typeface="Cambria"/>
            </a:endParaRPr>
          </a:p>
          <a:p>
            <a:pPr indent="-393700" lvl="0" marL="457200" marR="0" rtl="0" algn="l">
              <a:lnSpc>
                <a:spcPct val="90000"/>
              </a:lnSpc>
              <a:spcBef>
                <a:spcPts val="0"/>
              </a:spcBef>
              <a:spcAft>
                <a:spcPts val="0"/>
              </a:spcAft>
              <a:buClr>
                <a:schemeClr val="dk1"/>
              </a:buClr>
              <a:buSzPts val="2600"/>
              <a:buFont typeface="Cambria"/>
              <a:buChar char="●"/>
            </a:pPr>
            <a:r>
              <a:rPr lang="en-GB" sz="2600">
                <a:solidFill>
                  <a:schemeClr val="dk1"/>
                </a:solidFill>
                <a:latin typeface="Cambria"/>
                <a:ea typeface="Cambria"/>
                <a:cs typeface="Cambria"/>
                <a:sym typeface="Cambria"/>
              </a:rPr>
              <a:t>Any queries/problems, please see a member of the team before/after school.</a:t>
            </a:r>
            <a:endParaRPr sz="1200">
              <a:latin typeface="Cambria"/>
              <a:ea typeface="Cambria"/>
              <a:cs typeface="Cambria"/>
              <a:sym typeface="Cambria"/>
            </a:endParaRPr>
          </a:p>
          <a:p>
            <a:pPr indent="-393700" lvl="0" marL="457200" marR="0" rtl="0" algn="l">
              <a:lnSpc>
                <a:spcPct val="90000"/>
              </a:lnSpc>
              <a:spcBef>
                <a:spcPts val="0"/>
              </a:spcBef>
              <a:spcAft>
                <a:spcPts val="0"/>
              </a:spcAft>
              <a:buClr>
                <a:schemeClr val="dk1"/>
              </a:buClr>
              <a:buSzPts val="2600"/>
              <a:buFont typeface="Cambria"/>
              <a:buChar char="●"/>
            </a:pPr>
            <a:r>
              <a:rPr lang="en-GB" sz="2600">
                <a:solidFill>
                  <a:schemeClr val="dk1"/>
                </a:solidFill>
                <a:latin typeface="Cambria"/>
                <a:ea typeface="Cambria"/>
                <a:cs typeface="Cambria"/>
                <a:sym typeface="Cambria"/>
              </a:rPr>
              <a:t>Children enter the classroom, put red book bag on their own shelf, hang up their coat and come to the carpet. </a:t>
            </a:r>
            <a:endParaRPr sz="1200">
              <a:latin typeface="Cambria"/>
              <a:ea typeface="Cambria"/>
              <a:cs typeface="Cambria"/>
              <a:sym typeface="Cambria"/>
            </a:endParaRPr>
          </a:p>
          <a:p>
            <a:pPr indent="-393700" lvl="0" marL="457200" rtl="0" algn="l">
              <a:spcBef>
                <a:spcPts val="0"/>
              </a:spcBef>
              <a:spcAft>
                <a:spcPts val="0"/>
              </a:spcAft>
              <a:buClr>
                <a:srgbClr val="FF0000"/>
              </a:buClr>
              <a:buSzPts val="2600"/>
              <a:buFont typeface="Cambria"/>
              <a:buChar char="●"/>
            </a:pPr>
            <a:r>
              <a:rPr lang="en-GB" sz="2600">
                <a:solidFill>
                  <a:srgbClr val="FF0000"/>
                </a:solidFill>
                <a:latin typeface="Cambria"/>
                <a:ea typeface="Cambria"/>
                <a:cs typeface="Cambria"/>
                <a:sym typeface="Cambria"/>
              </a:rPr>
              <a:t>Due to safeguarding, the classroom door and gate will be locked promptly. If you are running late, please ring our main reception to let them know. On arrival, please collect/ drop off your child at the main reception to sign the late book. Thank you.</a:t>
            </a:r>
            <a:endParaRPr sz="2100">
              <a:latin typeface="Cambria"/>
              <a:ea typeface="Cambria"/>
              <a:cs typeface="Cambria"/>
              <a:sym typeface="Cambria"/>
            </a:endParaRPr>
          </a:p>
        </p:txBody>
      </p:sp>
      <p:pic>
        <p:nvPicPr>
          <p:cNvPr id="187" name="Google Shape;187;p11"/>
          <p:cNvPicPr preferRelativeResize="0"/>
          <p:nvPr/>
        </p:nvPicPr>
        <p:blipFill rotWithShape="1">
          <a:blip r:embed="rId3">
            <a:alphaModFix/>
          </a:blip>
          <a:srcRect b="30264" l="0" r="19652" t="0"/>
          <a:stretch/>
        </p:blipFill>
        <p:spPr>
          <a:xfrm>
            <a:off x="7924008" y="18327"/>
            <a:ext cx="1038330" cy="101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b6f3102d67_0_10"/>
          <p:cNvSpPr txBox="1"/>
          <p:nvPr>
            <p:ph type="title"/>
          </p:nvPr>
        </p:nvSpPr>
        <p:spPr>
          <a:xfrm>
            <a:off x="10" y="0"/>
            <a:ext cx="8041500" cy="144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School Lunch</a:t>
            </a:r>
            <a:endParaRPr u="sng"/>
          </a:p>
        </p:txBody>
      </p:sp>
      <p:sp>
        <p:nvSpPr>
          <p:cNvPr id="193" name="Google Shape;193;gb6f3102d67_0_10"/>
          <p:cNvSpPr txBox="1"/>
          <p:nvPr>
            <p:ph idx="1" type="body"/>
          </p:nvPr>
        </p:nvSpPr>
        <p:spPr>
          <a:xfrm>
            <a:off x="376800" y="1442700"/>
            <a:ext cx="8390400" cy="42942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spcBef>
                <a:spcPts val="0"/>
              </a:spcBef>
              <a:spcAft>
                <a:spcPts val="0"/>
              </a:spcAft>
              <a:buNone/>
            </a:pPr>
            <a:r>
              <a:rPr lang="en-GB" sz="4827"/>
              <a:t>Reception children are all eligible for Universal free school meals under the </a:t>
            </a:r>
            <a:r>
              <a:rPr lang="en-GB" sz="4827"/>
              <a:t>government's</a:t>
            </a:r>
            <a:r>
              <a:rPr lang="en-GB" sz="4827"/>
              <a:t> universal free school meal scheme. </a:t>
            </a:r>
            <a:endParaRPr sz="4827"/>
          </a:p>
          <a:p>
            <a:pPr indent="0" lvl="0" marL="0" rtl="0" algn="l">
              <a:spcBef>
                <a:spcPts val="0"/>
              </a:spcBef>
              <a:spcAft>
                <a:spcPts val="0"/>
              </a:spcAft>
              <a:buNone/>
            </a:pPr>
            <a:r>
              <a:t/>
            </a:r>
            <a:endParaRPr sz="4827"/>
          </a:p>
          <a:p>
            <a:pPr indent="0" lvl="0" marL="0" rtl="0" algn="l">
              <a:spcBef>
                <a:spcPts val="0"/>
              </a:spcBef>
              <a:spcAft>
                <a:spcPts val="0"/>
              </a:spcAft>
              <a:buNone/>
            </a:pPr>
            <a:r>
              <a:rPr lang="en-GB" sz="4827">
                <a:solidFill>
                  <a:srgbClr val="222222"/>
                </a:solidFill>
                <a:highlight>
                  <a:schemeClr val="lt1"/>
                </a:highlight>
              </a:rPr>
              <a:t>We ask that all children have a school lunch. This has worked very well in this year and helped children to develop their independent skills and trying new things. It also helps with behaviour as children learn how to sit and eat correctly at a table. After lunch, children will be taken onto the playground by their dinner lady/Teaching assistant for outdoor play.</a:t>
            </a:r>
            <a:r>
              <a:rPr lang="en-GB" sz="4827"/>
              <a:t> </a:t>
            </a:r>
            <a:endParaRPr sz="4827"/>
          </a:p>
          <a:p>
            <a:pPr indent="0" lvl="0" marL="0" rtl="0" algn="ctr">
              <a:spcBef>
                <a:spcPts val="0"/>
              </a:spcBef>
              <a:spcAft>
                <a:spcPts val="0"/>
              </a:spcAft>
              <a:buNone/>
            </a:pPr>
            <a:r>
              <a:t/>
            </a:r>
            <a:endParaRPr b="1" sz="2300">
              <a:solidFill>
                <a:schemeClr val="dk1"/>
              </a:solidFill>
            </a:endParaRPr>
          </a:p>
          <a:p>
            <a:pPr indent="0" lvl="0" marL="0" rtl="0" algn="l">
              <a:spcBef>
                <a:spcPts val="0"/>
              </a:spcBef>
              <a:spcAft>
                <a:spcPts val="0"/>
              </a:spcAft>
              <a:buNone/>
            </a:pPr>
            <a:r>
              <a:t/>
            </a:r>
            <a:endParaRPr sz="2300">
              <a:solidFill>
                <a:schemeClr val="dk1"/>
              </a:solidFill>
            </a:endParaRPr>
          </a:p>
        </p:txBody>
      </p:sp>
      <p:pic>
        <p:nvPicPr>
          <p:cNvPr id="194" name="Google Shape;194;gb6f3102d67_0_10"/>
          <p:cNvPicPr preferRelativeResize="0"/>
          <p:nvPr/>
        </p:nvPicPr>
        <p:blipFill rotWithShape="1">
          <a:blip r:embed="rId3">
            <a:alphaModFix/>
          </a:blip>
          <a:srcRect b="30264" l="0" r="19652" t="0"/>
          <a:stretch/>
        </p:blipFill>
        <p:spPr>
          <a:xfrm>
            <a:off x="7725410" y="142983"/>
            <a:ext cx="1160780" cy="1019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txBox="1"/>
          <p:nvPr>
            <p:ph type="title"/>
          </p:nvPr>
        </p:nvSpPr>
        <p:spPr>
          <a:xfrm>
            <a:off x="426567" y="-12"/>
            <a:ext cx="8290800" cy="144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School Lunch</a:t>
            </a:r>
            <a:endParaRPr b="1" u="sng"/>
          </a:p>
        </p:txBody>
      </p:sp>
      <p:sp>
        <p:nvSpPr>
          <p:cNvPr id="200" name="Google Shape;200;p5"/>
          <p:cNvSpPr txBox="1"/>
          <p:nvPr>
            <p:ph idx="1" type="body"/>
          </p:nvPr>
        </p:nvSpPr>
        <p:spPr>
          <a:xfrm>
            <a:off x="426575" y="1107200"/>
            <a:ext cx="8449500" cy="5356200"/>
          </a:xfrm>
          <a:prstGeom prst="rect">
            <a:avLst/>
          </a:prstGeom>
          <a:noFill/>
          <a:ln>
            <a:noFill/>
          </a:ln>
        </p:spPr>
        <p:txBody>
          <a:bodyPr anchorCtr="0" anchor="t" bIns="45700" lIns="91425" spcFirstLastPara="1" rIns="91425" wrap="square" tIns="45700">
            <a:noAutofit/>
          </a:bodyPr>
          <a:lstStyle/>
          <a:p>
            <a:pPr indent="0" lvl="0" marL="0" rtl="0" algn="l">
              <a:spcBef>
                <a:spcPts val="200"/>
              </a:spcBef>
              <a:spcAft>
                <a:spcPts val="0"/>
              </a:spcAft>
              <a:buNone/>
            </a:pPr>
            <a:r>
              <a:rPr b="1" lang="en-GB" sz="2250">
                <a:latin typeface="Cambria"/>
                <a:ea typeface="Cambria"/>
                <a:cs typeface="Cambria"/>
                <a:sym typeface="Cambria"/>
              </a:rPr>
              <a:t>My child needs a Special Diet, are you able to feed him/her?</a:t>
            </a:r>
            <a:endParaRPr sz="2250">
              <a:latin typeface="Cambria"/>
              <a:ea typeface="Cambria"/>
              <a:cs typeface="Cambria"/>
              <a:sym typeface="Cambria"/>
            </a:endParaRPr>
          </a:p>
          <a:p>
            <a:pPr indent="0" lvl="0" marL="0" rtl="0" algn="l">
              <a:spcBef>
                <a:spcPts val="200"/>
              </a:spcBef>
              <a:spcAft>
                <a:spcPts val="0"/>
              </a:spcAft>
              <a:buNone/>
            </a:pPr>
            <a:r>
              <a:rPr lang="en-GB" sz="2250">
                <a:latin typeface="Cambria"/>
                <a:ea typeface="Cambria"/>
                <a:cs typeface="Cambria"/>
                <a:sym typeface="Cambria"/>
              </a:rPr>
              <a:t>Special diets can be catered for and can be discussed with our SENDCO/medical team, as well as our school cook. </a:t>
            </a:r>
            <a:r>
              <a:rPr lang="en-GB" sz="2250"/>
              <a:t>.</a:t>
            </a:r>
            <a:endParaRPr sz="2250"/>
          </a:p>
          <a:p>
            <a:pPr indent="0" lvl="0" marL="0" rtl="0" algn="l">
              <a:spcBef>
                <a:spcPts val="200"/>
              </a:spcBef>
              <a:spcAft>
                <a:spcPts val="0"/>
              </a:spcAft>
              <a:buNone/>
            </a:pPr>
            <a:r>
              <a:rPr lang="en-GB" sz="2250">
                <a:latin typeface="Cambria"/>
                <a:ea typeface="Cambria"/>
                <a:cs typeface="Cambria"/>
                <a:sym typeface="Cambria"/>
              </a:rPr>
              <a:t>In order for us to provide a child with special dietary requirements, however, we must have written confirmation from the Paediatric Dietician that the child is under.  They can forward us the necessary medical dietary information to enable our cooks to provide your child with the appropriate meals.</a:t>
            </a:r>
            <a:endParaRPr sz="2250">
              <a:latin typeface="Cambria"/>
              <a:ea typeface="Cambria"/>
              <a:cs typeface="Cambria"/>
              <a:sym typeface="Cambria"/>
            </a:endParaRPr>
          </a:p>
          <a:p>
            <a:pPr indent="0" lvl="0" marL="0" rtl="0" algn="l">
              <a:spcBef>
                <a:spcPts val="200"/>
              </a:spcBef>
              <a:spcAft>
                <a:spcPts val="0"/>
              </a:spcAft>
              <a:buNone/>
            </a:pPr>
            <a:r>
              <a:t/>
            </a:r>
            <a:endParaRPr sz="1300"/>
          </a:p>
          <a:p>
            <a:pPr indent="0" lvl="0" marL="0" rtl="0" algn="l">
              <a:spcBef>
                <a:spcPts val="200"/>
              </a:spcBef>
              <a:spcAft>
                <a:spcPts val="0"/>
              </a:spcAft>
              <a:buSzPts val="3800"/>
              <a:buNone/>
            </a:pPr>
            <a:r>
              <a:rPr b="1" lang="en-GB" sz="2250">
                <a:latin typeface="Cambria"/>
                <a:ea typeface="Cambria"/>
                <a:cs typeface="Cambria"/>
                <a:sym typeface="Cambria"/>
              </a:rPr>
              <a:t>Snack time</a:t>
            </a:r>
            <a:endParaRPr b="1" sz="2250"/>
          </a:p>
          <a:p>
            <a:pPr indent="0" lvl="0" marL="0" rtl="0" algn="l">
              <a:spcBef>
                <a:spcPts val="200"/>
              </a:spcBef>
              <a:spcAft>
                <a:spcPts val="0"/>
              </a:spcAft>
              <a:buNone/>
            </a:pPr>
            <a:r>
              <a:rPr lang="en-GB" sz="2250">
                <a:latin typeface="Cambria"/>
                <a:ea typeface="Cambria"/>
                <a:cs typeface="Cambria"/>
                <a:sym typeface="Cambria"/>
              </a:rPr>
              <a:t>All children have access to free fruit</a:t>
            </a:r>
            <a:r>
              <a:rPr lang="en-GB" sz="2250"/>
              <a:t>, </a:t>
            </a:r>
            <a:r>
              <a:rPr lang="en-GB" sz="2250">
                <a:latin typeface="Cambria"/>
                <a:ea typeface="Cambria"/>
                <a:cs typeface="Cambria"/>
                <a:sym typeface="Cambria"/>
              </a:rPr>
              <a:t>milk or water throughout their session. Ple</a:t>
            </a:r>
            <a:r>
              <a:rPr lang="en-GB" sz="2250"/>
              <a:t>ase do not send your child in with extra fruit.</a:t>
            </a:r>
            <a:endParaRPr sz="2250"/>
          </a:p>
          <a:p>
            <a:pPr indent="0" lvl="0" marL="0" rtl="0" algn="l">
              <a:spcBef>
                <a:spcPts val="120"/>
              </a:spcBef>
              <a:spcAft>
                <a:spcPts val="0"/>
              </a:spcAft>
              <a:buSzPts val="2280"/>
              <a:buNone/>
            </a:pPr>
            <a:r>
              <a:t/>
            </a:r>
            <a:endParaRPr sz="1300"/>
          </a:p>
          <a:p>
            <a:pPr indent="0" lvl="0" marL="0" rtl="0" algn="l">
              <a:spcBef>
                <a:spcPts val="120"/>
              </a:spcBef>
              <a:spcAft>
                <a:spcPts val="0"/>
              </a:spcAft>
              <a:buSzPts val="2280"/>
              <a:buNone/>
            </a:pPr>
            <a:r>
              <a:rPr b="1" lang="en-GB" sz="2250"/>
              <a:t>Water Bottles</a:t>
            </a:r>
            <a:endParaRPr b="1" sz="2250"/>
          </a:p>
          <a:p>
            <a:pPr indent="0" lvl="0" marL="0" rtl="0" algn="l">
              <a:spcBef>
                <a:spcPts val="120"/>
              </a:spcBef>
              <a:spcAft>
                <a:spcPts val="0"/>
              </a:spcAft>
              <a:buSzPts val="2280"/>
              <a:buNone/>
            </a:pPr>
            <a:r>
              <a:rPr lang="en-GB" sz="2250"/>
              <a:t>Please provide your child with a named water bottle. This will be sent home on a daily basis and returned the next school day</a:t>
            </a:r>
            <a:r>
              <a:rPr lang="en-GB"/>
              <a:t>. </a:t>
            </a:r>
            <a:endParaRPr/>
          </a:p>
        </p:txBody>
      </p:sp>
      <p:pic>
        <p:nvPicPr>
          <p:cNvPr id="201" name="Google Shape;201;p5"/>
          <p:cNvPicPr preferRelativeResize="0"/>
          <p:nvPr/>
        </p:nvPicPr>
        <p:blipFill rotWithShape="1">
          <a:blip r:embed="rId3">
            <a:alphaModFix/>
          </a:blip>
          <a:srcRect b="30263" l="0" r="19652" t="0"/>
          <a:stretch/>
        </p:blipFill>
        <p:spPr>
          <a:xfrm>
            <a:off x="8007658" y="181377"/>
            <a:ext cx="1038330" cy="101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b6f3102d67_0_4"/>
          <p:cNvSpPr txBox="1"/>
          <p:nvPr>
            <p:ph type="title"/>
          </p:nvPr>
        </p:nvSpPr>
        <p:spPr>
          <a:xfrm>
            <a:off x="10" y="0"/>
            <a:ext cx="8041500" cy="144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Before &amp; After School Club</a:t>
            </a:r>
            <a:endParaRPr b="1" u="sng"/>
          </a:p>
          <a:p>
            <a:pPr indent="0" lvl="0" marL="0" rtl="0" algn="ctr">
              <a:spcBef>
                <a:spcPts val="0"/>
              </a:spcBef>
              <a:spcAft>
                <a:spcPts val="0"/>
              </a:spcAft>
              <a:buClr>
                <a:srgbClr val="262626"/>
              </a:buClr>
              <a:buSzPts val="4800"/>
              <a:buFont typeface="Cambria"/>
              <a:buNone/>
            </a:pPr>
            <a:r>
              <a:rPr b="1" lang="en-GB" sz="4000" u="sng"/>
              <a:t>Early Birds and Late Birds</a:t>
            </a:r>
            <a:endParaRPr b="1" sz="4000" u="sng"/>
          </a:p>
        </p:txBody>
      </p:sp>
      <p:sp>
        <p:nvSpPr>
          <p:cNvPr id="207" name="Google Shape;207;gb6f3102d67_0_4"/>
          <p:cNvSpPr/>
          <p:nvPr/>
        </p:nvSpPr>
        <p:spPr>
          <a:xfrm>
            <a:off x="793225" y="3255475"/>
            <a:ext cx="7467600" cy="144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b6f3102d67_0_4"/>
          <p:cNvSpPr txBox="1"/>
          <p:nvPr>
            <p:ph idx="1" type="body"/>
          </p:nvPr>
        </p:nvSpPr>
        <p:spPr>
          <a:xfrm>
            <a:off x="838200" y="2043260"/>
            <a:ext cx="7467600" cy="4294200"/>
          </a:xfrm>
          <a:prstGeom prst="rect">
            <a:avLst/>
          </a:prstGeom>
          <a:noFill/>
          <a:ln>
            <a:noFill/>
          </a:ln>
        </p:spPr>
        <p:txBody>
          <a:bodyPr anchorCtr="0" anchor="t" bIns="45700" lIns="91425" spcFirstLastPara="1" rIns="91425" wrap="square" tIns="45700">
            <a:normAutofit lnSpcReduction="20000"/>
          </a:bodyPr>
          <a:lstStyle/>
          <a:p>
            <a:pPr indent="0" lvl="0" marL="228600" rtl="0" algn="l">
              <a:spcBef>
                <a:spcPts val="480"/>
              </a:spcBef>
              <a:spcAft>
                <a:spcPts val="0"/>
              </a:spcAft>
              <a:buNone/>
            </a:pPr>
            <a:r>
              <a:rPr lang="en-GB" sz="2300"/>
              <a:t>At St Clare’s we offer a before and after school club.</a:t>
            </a:r>
            <a:endParaRPr sz="2300"/>
          </a:p>
          <a:p>
            <a:pPr indent="0" lvl="0" marL="228600" rtl="0" algn="l">
              <a:spcBef>
                <a:spcPts val="480"/>
              </a:spcBef>
              <a:spcAft>
                <a:spcPts val="0"/>
              </a:spcAft>
              <a:buNone/>
            </a:pPr>
            <a:r>
              <a:rPr lang="en-GB" sz="2300"/>
              <a:t>This offers full wraparound childcare in our school setting and is available to all children Nursery-Y6.</a:t>
            </a:r>
            <a:endParaRPr sz="2300"/>
          </a:p>
          <a:p>
            <a:pPr indent="0" lvl="0" marL="228600" rtl="0" algn="l">
              <a:spcBef>
                <a:spcPts val="480"/>
              </a:spcBef>
              <a:spcAft>
                <a:spcPts val="0"/>
              </a:spcAft>
              <a:buNone/>
            </a:pPr>
            <a:r>
              <a:t/>
            </a:r>
            <a:endParaRPr sz="1900"/>
          </a:p>
          <a:p>
            <a:pPr indent="0" lvl="0" marL="228600" rtl="0" algn="l">
              <a:spcBef>
                <a:spcPts val="480"/>
              </a:spcBef>
              <a:spcAft>
                <a:spcPts val="0"/>
              </a:spcAft>
              <a:buNone/>
            </a:pPr>
            <a:r>
              <a:rPr lang="en-GB" sz="1900">
                <a:solidFill>
                  <a:schemeClr val="dk1"/>
                </a:solidFill>
              </a:rPr>
              <a:t>Children can attend from 7:30am (£3.50 including breakfast)</a:t>
            </a:r>
            <a:endParaRPr sz="1900">
              <a:solidFill>
                <a:schemeClr val="dk1"/>
              </a:solidFill>
            </a:endParaRPr>
          </a:p>
          <a:p>
            <a:pPr indent="0" lvl="0" marL="0" rtl="0" algn="ctr">
              <a:spcBef>
                <a:spcPts val="0"/>
              </a:spcBef>
              <a:spcAft>
                <a:spcPts val="0"/>
              </a:spcAft>
              <a:buClr>
                <a:schemeClr val="dk1"/>
              </a:buClr>
              <a:buFont typeface="Arial"/>
              <a:buNone/>
            </a:pPr>
            <a:r>
              <a:rPr lang="en-GB" sz="1900">
                <a:solidFill>
                  <a:schemeClr val="dk1"/>
                </a:solidFill>
              </a:rPr>
              <a:t>After school club </a:t>
            </a:r>
            <a:endParaRPr sz="1900">
              <a:solidFill>
                <a:schemeClr val="dk1"/>
              </a:solidFill>
            </a:endParaRPr>
          </a:p>
          <a:p>
            <a:pPr indent="0" lvl="0" marL="0" rtl="0" algn="ctr">
              <a:spcBef>
                <a:spcPts val="0"/>
              </a:spcBef>
              <a:spcAft>
                <a:spcPts val="0"/>
              </a:spcAft>
              <a:buClr>
                <a:schemeClr val="dk1"/>
              </a:buClr>
              <a:buFont typeface="Arial"/>
              <a:buNone/>
            </a:pPr>
            <a:r>
              <a:rPr lang="en-GB" sz="1900">
                <a:solidFill>
                  <a:schemeClr val="dk1"/>
                </a:solidFill>
              </a:rPr>
              <a:t>3pm-4pm - £3.50 </a:t>
            </a:r>
            <a:endParaRPr sz="1900">
              <a:solidFill>
                <a:schemeClr val="dk1"/>
              </a:solidFill>
            </a:endParaRPr>
          </a:p>
          <a:p>
            <a:pPr indent="0" lvl="0" marL="0" rtl="0" algn="ctr">
              <a:spcBef>
                <a:spcPts val="0"/>
              </a:spcBef>
              <a:spcAft>
                <a:spcPts val="0"/>
              </a:spcAft>
              <a:buClr>
                <a:schemeClr val="dk1"/>
              </a:buClr>
              <a:buFont typeface="Arial"/>
              <a:buNone/>
            </a:pPr>
            <a:r>
              <a:rPr lang="en-GB" sz="1900">
                <a:solidFill>
                  <a:schemeClr val="dk1"/>
                </a:solidFill>
              </a:rPr>
              <a:t>3pm-5pm - £7.00 including a light tea</a:t>
            </a:r>
            <a:endParaRPr sz="1900">
              <a:solidFill>
                <a:schemeClr val="dk1"/>
              </a:solidFill>
            </a:endParaRPr>
          </a:p>
          <a:p>
            <a:pPr indent="0" lvl="0" marL="0" rtl="0" algn="ctr">
              <a:spcBef>
                <a:spcPts val="0"/>
              </a:spcBef>
              <a:spcAft>
                <a:spcPts val="0"/>
              </a:spcAft>
              <a:buClr>
                <a:schemeClr val="dk1"/>
              </a:buClr>
              <a:buFont typeface="Arial"/>
              <a:buNone/>
            </a:pPr>
            <a:r>
              <a:rPr lang="en-GB" sz="1900">
                <a:solidFill>
                  <a:schemeClr val="dk1"/>
                </a:solidFill>
              </a:rPr>
              <a:t>3pm-6pm £10.00 including a light tea</a:t>
            </a:r>
            <a:endParaRPr sz="1900">
              <a:solidFill>
                <a:schemeClr val="dk1"/>
              </a:solidFill>
            </a:endParaRPr>
          </a:p>
          <a:p>
            <a:pPr indent="0" lvl="0" marL="0" rtl="0" algn="ctr">
              <a:spcBef>
                <a:spcPts val="0"/>
              </a:spcBef>
              <a:spcAft>
                <a:spcPts val="0"/>
              </a:spcAft>
              <a:buClr>
                <a:schemeClr val="dk1"/>
              </a:buClr>
              <a:buFont typeface="Arial"/>
              <a:buNone/>
            </a:pPr>
            <a:r>
              <a:t/>
            </a:r>
            <a:endParaRPr sz="1900">
              <a:solidFill>
                <a:schemeClr val="dk1"/>
              </a:solidFill>
            </a:endParaRPr>
          </a:p>
          <a:p>
            <a:pPr indent="0" lvl="0" marL="0" rtl="0" algn="ctr">
              <a:spcBef>
                <a:spcPts val="0"/>
              </a:spcBef>
              <a:spcAft>
                <a:spcPts val="0"/>
              </a:spcAft>
              <a:buClr>
                <a:schemeClr val="dk1"/>
              </a:buClr>
              <a:buFont typeface="Arial"/>
              <a:buNone/>
            </a:pPr>
            <a:r>
              <a:t/>
            </a:r>
            <a:endParaRPr sz="1900">
              <a:solidFill>
                <a:schemeClr val="dk1"/>
              </a:solidFill>
            </a:endParaRPr>
          </a:p>
          <a:p>
            <a:pPr indent="0" lvl="0" marL="0" rtl="0" algn="ctr">
              <a:spcBef>
                <a:spcPts val="0"/>
              </a:spcBef>
              <a:spcAft>
                <a:spcPts val="0"/>
              </a:spcAft>
              <a:buNone/>
            </a:pPr>
            <a:r>
              <a:rPr lang="en-GB" sz="1900">
                <a:solidFill>
                  <a:schemeClr val="dk1"/>
                </a:solidFill>
              </a:rPr>
              <a:t>Booking via Parent Pay or the School Office</a:t>
            </a:r>
            <a:endParaRPr sz="1900">
              <a:solidFill>
                <a:schemeClr val="dk1"/>
              </a:solidFill>
            </a:endParaRPr>
          </a:p>
          <a:p>
            <a:pPr indent="0" lvl="0" marL="0" rtl="0" algn="ctr">
              <a:spcBef>
                <a:spcPts val="0"/>
              </a:spcBef>
              <a:spcAft>
                <a:spcPts val="0"/>
              </a:spcAft>
              <a:buNone/>
            </a:pPr>
            <a:r>
              <a:rPr lang="en-GB" sz="1900">
                <a:solidFill>
                  <a:schemeClr val="dk1"/>
                </a:solidFill>
              </a:rPr>
              <a:t>Last minute places available on the day</a:t>
            </a:r>
            <a:endParaRPr sz="1900">
              <a:solidFill>
                <a:schemeClr val="dk1"/>
              </a:solidFill>
            </a:endParaRPr>
          </a:p>
          <a:p>
            <a:pPr indent="0" lvl="0" marL="0" rtl="0" algn="ctr">
              <a:spcBef>
                <a:spcPts val="0"/>
              </a:spcBef>
              <a:spcAft>
                <a:spcPts val="0"/>
              </a:spcAft>
              <a:buNone/>
            </a:pPr>
            <a:r>
              <a:rPr lang="en-GB" sz="1900">
                <a:solidFill>
                  <a:schemeClr val="dk1"/>
                </a:solidFill>
              </a:rPr>
              <a:t>Childcare vouchers are accepted</a:t>
            </a:r>
            <a:endParaRPr sz="1900">
              <a:solidFill>
                <a:schemeClr val="dk1"/>
              </a:solidFill>
            </a:endParaRPr>
          </a:p>
          <a:p>
            <a:pPr indent="0" lvl="0" marL="0" rtl="0" algn="ctr">
              <a:spcBef>
                <a:spcPts val="0"/>
              </a:spcBef>
              <a:spcAft>
                <a:spcPts val="0"/>
              </a:spcAft>
              <a:buNone/>
            </a:pPr>
            <a:r>
              <a:t/>
            </a:r>
            <a:endParaRPr b="1" sz="2300">
              <a:solidFill>
                <a:schemeClr val="dk1"/>
              </a:solidFill>
            </a:endParaRPr>
          </a:p>
          <a:p>
            <a:pPr indent="0" lvl="0" marL="0" rtl="0" algn="l">
              <a:spcBef>
                <a:spcPts val="0"/>
              </a:spcBef>
              <a:spcAft>
                <a:spcPts val="0"/>
              </a:spcAft>
              <a:buClr>
                <a:schemeClr val="dk1"/>
              </a:buClr>
              <a:buFont typeface="Arial"/>
              <a:buNone/>
            </a:pPr>
            <a:r>
              <a:t/>
            </a:r>
            <a:endParaRPr sz="2300">
              <a:solidFill>
                <a:schemeClr val="dk1"/>
              </a:solidFill>
            </a:endParaRPr>
          </a:p>
        </p:txBody>
      </p:sp>
      <p:pic>
        <p:nvPicPr>
          <p:cNvPr id="209" name="Google Shape;209;gb6f3102d67_0_4"/>
          <p:cNvPicPr preferRelativeResize="0"/>
          <p:nvPr/>
        </p:nvPicPr>
        <p:blipFill rotWithShape="1">
          <a:blip r:embed="rId3">
            <a:alphaModFix/>
          </a:blip>
          <a:srcRect b="30264" l="0" r="19652" t="0"/>
          <a:stretch/>
        </p:blipFill>
        <p:spPr>
          <a:xfrm>
            <a:off x="7725410" y="142983"/>
            <a:ext cx="1160780" cy="1019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type="title"/>
          </p:nvPr>
        </p:nvSpPr>
        <p:spPr>
          <a:xfrm>
            <a:off x="264360" y="0"/>
            <a:ext cx="8041440" cy="14426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Parental Engagement </a:t>
            </a:r>
            <a:endParaRPr u="sng"/>
          </a:p>
        </p:txBody>
      </p:sp>
      <p:sp>
        <p:nvSpPr>
          <p:cNvPr id="215" name="Google Shape;215;p10"/>
          <p:cNvSpPr txBox="1"/>
          <p:nvPr>
            <p:ph idx="1" type="body"/>
          </p:nvPr>
        </p:nvSpPr>
        <p:spPr>
          <a:xfrm>
            <a:off x="838200" y="2043260"/>
            <a:ext cx="7467600" cy="4294173"/>
          </a:xfrm>
          <a:prstGeom prst="rect">
            <a:avLst/>
          </a:prstGeom>
          <a:noFill/>
          <a:ln>
            <a:noFill/>
          </a:ln>
        </p:spPr>
        <p:txBody>
          <a:bodyPr anchorCtr="0" anchor="t" bIns="45700" lIns="91425" spcFirstLastPara="1" rIns="91425" wrap="square" tIns="45700">
            <a:normAutofit/>
          </a:bodyPr>
          <a:lstStyle/>
          <a:p>
            <a:pPr indent="-222250" lvl="0" marL="228600" rtl="0" algn="l">
              <a:spcBef>
                <a:spcPts val="0"/>
              </a:spcBef>
              <a:spcAft>
                <a:spcPts val="0"/>
              </a:spcAft>
              <a:buSzPts val="2180"/>
              <a:buChar char="0"/>
            </a:pPr>
            <a:r>
              <a:rPr lang="en-GB" sz="2300"/>
              <a:t>Marvellous Me App</a:t>
            </a:r>
            <a:endParaRPr sz="2300"/>
          </a:p>
          <a:p>
            <a:pPr indent="-186055" lvl="0" marL="228600" rtl="0" algn="l">
              <a:spcBef>
                <a:spcPts val="0"/>
              </a:spcBef>
              <a:spcAft>
                <a:spcPts val="0"/>
              </a:spcAft>
              <a:buSzPts val="1610"/>
              <a:buChar char="0"/>
            </a:pPr>
            <a:r>
              <a:rPr lang="en-GB" sz="2300"/>
              <a:t>St Clare’s Twitter feed (@StClaresPrimary)</a:t>
            </a:r>
            <a:endParaRPr sz="2300"/>
          </a:p>
          <a:p>
            <a:pPr indent="-222250" lvl="0" marL="228600" rtl="0" algn="l">
              <a:spcBef>
                <a:spcPts val="480"/>
              </a:spcBef>
              <a:spcAft>
                <a:spcPts val="0"/>
              </a:spcAft>
              <a:buSzPts val="2180"/>
              <a:buChar char="0"/>
            </a:pPr>
            <a:r>
              <a:rPr lang="en-GB" sz="2300"/>
              <a:t>Stay and Pray</a:t>
            </a:r>
            <a:endParaRPr sz="2300"/>
          </a:p>
          <a:p>
            <a:pPr indent="-222250" lvl="0" marL="228600" rtl="0" algn="l">
              <a:spcBef>
                <a:spcPts val="480"/>
              </a:spcBef>
              <a:spcAft>
                <a:spcPts val="0"/>
              </a:spcAft>
              <a:buSzPts val="2180"/>
              <a:buChar char="0"/>
            </a:pPr>
            <a:r>
              <a:rPr lang="en-GB" sz="2300"/>
              <a:t>Stay and Play</a:t>
            </a:r>
            <a:endParaRPr sz="2300"/>
          </a:p>
          <a:p>
            <a:pPr indent="-222250" lvl="0" marL="228600" rtl="0" algn="l">
              <a:spcBef>
                <a:spcPts val="480"/>
              </a:spcBef>
              <a:spcAft>
                <a:spcPts val="0"/>
              </a:spcAft>
              <a:buSzPts val="2180"/>
              <a:buChar char="0"/>
            </a:pPr>
            <a:r>
              <a:rPr lang="en-GB" sz="2300"/>
              <a:t>Parent’s Evening</a:t>
            </a:r>
            <a:endParaRPr sz="2300"/>
          </a:p>
          <a:p>
            <a:pPr indent="-222250" lvl="0" marL="228600" rtl="0" algn="l">
              <a:spcBef>
                <a:spcPts val="480"/>
              </a:spcBef>
              <a:spcAft>
                <a:spcPts val="0"/>
              </a:spcAft>
              <a:buSzPts val="2180"/>
              <a:buChar char="0"/>
            </a:pPr>
            <a:r>
              <a:rPr lang="en-GB" sz="2300"/>
              <a:t>Headteacher monthly newsletter </a:t>
            </a:r>
            <a:endParaRPr sz="2300"/>
          </a:p>
          <a:p>
            <a:pPr indent="-229870" lvl="0" marL="228600" rtl="0" algn="l">
              <a:spcBef>
                <a:spcPts val="480"/>
              </a:spcBef>
              <a:spcAft>
                <a:spcPts val="0"/>
              </a:spcAft>
              <a:buSzPts val="2300"/>
              <a:buChar char="0"/>
            </a:pPr>
            <a:r>
              <a:rPr lang="en-GB" sz="2300"/>
              <a:t>Termly class newsletter</a:t>
            </a:r>
            <a:endParaRPr sz="2300"/>
          </a:p>
          <a:p>
            <a:pPr indent="-222250" lvl="0" marL="228600" rtl="0" algn="l">
              <a:spcBef>
                <a:spcPts val="480"/>
              </a:spcBef>
              <a:spcAft>
                <a:spcPts val="0"/>
              </a:spcAft>
              <a:buSzPts val="2180"/>
              <a:buChar char="0"/>
            </a:pPr>
            <a:r>
              <a:rPr lang="en-GB" sz="2300"/>
              <a:t>Please share your child’s talents and achievements from home with us – we love to hear all about them!</a:t>
            </a:r>
            <a:endParaRPr sz="2300"/>
          </a:p>
        </p:txBody>
      </p:sp>
      <p:pic>
        <p:nvPicPr>
          <p:cNvPr id="216" name="Google Shape;216;p10"/>
          <p:cNvPicPr preferRelativeResize="0"/>
          <p:nvPr/>
        </p:nvPicPr>
        <p:blipFill rotWithShape="1">
          <a:blip r:embed="rId3">
            <a:alphaModFix/>
          </a:blip>
          <a:srcRect b="30263" l="0" r="19652" t="0"/>
          <a:stretch/>
        </p:blipFill>
        <p:spPr>
          <a:xfrm>
            <a:off x="7725410" y="142983"/>
            <a:ext cx="1160780" cy="1019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txBox="1"/>
          <p:nvPr>
            <p:ph type="title"/>
          </p:nvPr>
        </p:nvSpPr>
        <p:spPr>
          <a:xfrm>
            <a:off x="551280" y="0"/>
            <a:ext cx="8041440" cy="14426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Medical Matters</a:t>
            </a:r>
            <a:endParaRPr u="sng"/>
          </a:p>
        </p:txBody>
      </p:sp>
      <p:sp>
        <p:nvSpPr>
          <p:cNvPr id="223" name="Google Shape;223;p14"/>
          <p:cNvSpPr txBox="1"/>
          <p:nvPr>
            <p:ph idx="1" type="body"/>
          </p:nvPr>
        </p:nvSpPr>
        <p:spPr>
          <a:xfrm>
            <a:off x="838200" y="1751785"/>
            <a:ext cx="7467600" cy="4144048"/>
          </a:xfrm>
          <a:prstGeom prst="rect">
            <a:avLst/>
          </a:prstGeom>
          <a:noFill/>
          <a:ln>
            <a:noFill/>
          </a:ln>
        </p:spPr>
        <p:txBody>
          <a:bodyPr anchorCtr="0" anchor="t" bIns="45700" lIns="91425" spcFirstLastPara="1" rIns="91425" wrap="square" tIns="45700">
            <a:normAutofit fontScale="85000" lnSpcReduction="10000"/>
          </a:bodyPr>
          <a:lstStyle/>
          <a:p>
            <a:pPr indent="-94678" lvl="0" marL="228600" rtl="0" algn="l">
              <a:spcBef>
                <a:spcPts val="0"/>
              </a:spcBef>
              <a:spcAft>
                <a:spcPts val="0"/>
              </a:spcAft>
              <a:buSzPct val="95000"/>
              <a:buNone/>
            </a:pPr>
            <a:r>
              <a:t/>
            </a:r>
            <a:endParaRPr/>
          </a:p>
          <a:p>
            <a:pPr indent="-217741" lvl="0" marL="228600" rtl="0" algn="l">
              <a:spcBef>
                <a:spcPts val="444"/>
              </a:spcBef>
              <a:spcAft>
                <a:spcPts val="0"/>
              </a:spcAft>
              <a:buSzPct val="95000"/>
              <a:buChar char="0"/>
            </a:pPr>
            <a:r>
              <a:rPr lang="en-GB"/>
              <a:t>Any sickness, diarrhoea, must be followed by 48 hrs absence.</a:t>
            </a:r>
            <a:endParaRPr/>
          </a:p>
          <a:p>
            <a:pPr indent="-94678" lvl="0" marL="228600" rtl="0" algn="l">
              <a:spcBef>
                <a:spcPts val="444"/>
              </a:spcBef>
              <a:spcAft>
                <a:spcPts val="0"/>
              </a:spcAft>
              <a:buSzPct val="95000"/>
              <a:buNone/>
            </a:pPr>
            <a:r>
              <a:t/>
            </a:r>
            <a:endParaRPr/>
          </a:p>
          <a:p>
            <a:pPr indent="-217741" lvl="0" marL="228600" rtl="0" algn="l">
              <a:spcBef>
                <a:spcPts val="444"/>
              </a:spcBef>
              <a:spcAft>
                <a:spcPts val="0"/>
              </a:spcAft>
              <a:buSzPct val="95000"/>
              <a:buChar char="0"/>
            </a:pPr>
            <a:r>
              <a:rPr lang="en-GB"/>
              <a:t>Any absence requires a telephone call explaining why to the main school office.</a:t>
            </a:r>
            <a:endParaRPr/>
          </a:p>
          <a:p>
            <a:pPr indent="-94678" lvl="0" marL="228600" rtl="0" algn="l">
              <a:spcBef>
                <a:spcPts val="444"/>
              </a:spcBef>
              <a:spcAft>
                <a:spcPts val="0"/>
              </a:spcAft>
              <a:buSzPct val="95000"/>
              <a:buNone/>
            </a:pPr>
            <a:r>
              <a:t/>
            </a:r>
            <a:endParaRPr/>
          </a:p>
          <a:p>
            <a:pPr indent="-217741" lvl="0" marL="228600" rtl="0" algn="l">
              <a:spcBef>
                <a:spcPts val="444"/>
              </a:spcBef>
              <a:spcAft>
                <a:spcPts val="0"/>
              </a:spcAft>
              <a:buSzPct val="95000"/>
              <a:buChar char="0"/>
            </a:pPr>
            <a:r>
              <a:rPr lang="en-GB"/>
              <a:t>Head lice are common! Please check regularly and treat as recommended.</a:t>
            </a:r>
            <a:endParaRPr/>
          </a:p>
          <a:p>
            <a:pPr indent="-94678" lvl="0" marL="228600" rtl="0" algn="l">
              <a:spcBef>
                <a:spcPts val="444"/>
              </a:spcBef>
              <a:spcAft>
                <a:spcPts val="0"/>
              </a:spcAft>
              <a:buSzPct val="95000"/>
              <a:buNone/>
            </a:pPr>
            <a:r>
              <a:t/>
            </a:r>
            <a:endParaRPr/>
          </a:p>
          <a:p>
            <a:pPr indent="-217741" lvl="0" marL="228600" rtl="0" algn="l">
              <a:spcBef>
                <a:spcPts val="444"/>
              </a:spcBef>
              <a:spcAft>
                <a:spcPts val="0"/>
              </a:spcAft>
              <a:buSzPct val="95000"/>
              <a:buChar char="0"/>
            </a:pPr>
            <a:r>
              <a:rPr lang="en-GB"/>
              <a:t>Any medicines can only be administered by prior arrangement in the main school office and filling in a medical form.</a:t>
            </a:r>
            <a:endParaRPr/>
          </a:p>
          <a:p>
            <a:pPr indent="-94678" lvl="0" marL="228600" rtl="0" algn="l">
              <a:spcBef>
                <a:spcPts val="444"/>
              </a:spcBef>
              <a:spcAft>
                <a:spcPts val="0"/>
              </a:spcAft>
              <a:buSzPct val="95000"/>
              <a:buNone/>
            </a:pPr>
            <a:r>
              <a:t/>
            </a:r>
            <a:endParaRPr/>
          </a:p>
        </p:txBody>
      </p:sp>
      <p:pic>
        <p:nvPicPr>
          <p:cNvPr id="224" name="Google Shape;224;p14"/>
          <p:cNvPicPr preferRelativeResize="0"/>
          <p:nvPr/>
        </p:nvPicPr>
        <p:blipFill rotWithShape="1">
          <a:blip r:embed="rId3">
            <a:alphaModFix/>
          </a:blip>
          <a:srcRect b="30263" l="0" r="19652" t="0"/>
          <a:stretch/>
        </p:blipFill>
        <p:spPr>
          <a:xfrm>
            <a:off x="7725410" y="128215"/>
            <a:ext cx="1160780" cy="1019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7"/>
          <p:cNvSpPr txBox="1"/>
          <p:nvPr>
            <p:ph idx="4294967295" type="title"/>
          </p:nvPr>
        </p:nvSpPr>
        <p:spPr>
          <a:xfrm>
            <a:off x="0" y="177800"/>
            <a:ext cx="6870700" cy="10477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000"/>
              <a:buFont typeface="Cambria"/>
              <a:buNone/>
            </a:pPr>
            <a:r>
              <a:rPr b="1" lang="en-GB" u="sng">
                <a:solidFill>
                  <a:srgbClr val="000000"/>
                </a:solidFill>
              </a:rPr>
              <a:t>How you can help?</a:t>
            </a:r>
            <a:endParaRPr u="sng"/>
          </a:p>
        </p:txBody>
      </p:sp>
      <p:sp>
        <p:nvSpPr>
          <p:cNvPr id="231" name="Google Shape;231;p17"/>
          <p:cNvSpPr txBox="1"/>
          <p:nvPr>
            <p:ph idx="4294967295" type="body"/>
          </p:nvPr>
        </p:nvSpPr>
        <p:spPr>
          <a:xfrm>
            <a:off x="208823" y="1558138"/>
            <a:ext cx="7620000" cy="3959100"/>
          </a:xfrm>
          <a:prstGeom prst="rect">
            <a:avLst/>
          </a:prstGeom>
          <a:noFill/>
          <a:ln>
            <a:noFill/>
          </a:ln>
        </p:spPr>
        <p:txBody>
          <a:bodyPr anchorCtr="0" anchor="t" bIns="45700" lIns="91425" spcFirstLastPara="1" rIns="91425" wrap="square" tIns="45700">
            <a:normAutofit fontScale="40000" lnSpcReduction="20000"/>
          </a:bodyPr>
          <a:lstStyle/>
          <a:p>
            <a:pPr indent="-368986" lvl="0" marL="457200" rtl="0" algn="l">
              <a:spcBef>
                <a:spcPts val="0"/>
              </a:spcBef>
              <a:spcAft>
                <a:spcPts val="0"/>
              </a:spcAft>
              <a:buSzPct val="100000"/>
              <a:buChar char="●"/>
            </a:pPr>
            <a:r>
              <a:rPr lang="en-GB" sz="5527"/>
              <a:t>Reading books (stories, information books, newspapers, magazines, comics etc), encouraging your child to join in and talk about books</a:t>
            </a:r>
            <a:endParaRPr sz="5527"/>
          </a:p>
          <a:p>
            <a:pPr indent="-368986" lvl="0" marL="457200" rtl="0" algn="l">
              <a:spcBef>
                <a:spcPts val="0"/>
              </a:spcBef>
              <a:spcAft>
                <a:spcPts val="0"/>
              </a:spcAft>
              <a:buSzPct val="100000"/>
              <a:buChar char="●"/>
            </a:pPr>
            <a:r>
              <a:rPr lang="en-GB" sz="5527"/>
              <a:t>Singing songs and nursery rhymes</a:t>
            </a:r>
            <a:endParaRPr sz="5527"/>
          </a:p>
          <a:p>
            <a:pPr indent="-368986" lvl="0" marL="457200" rtl="0" algn="l">
              <a:spcBef>
                <a:spcPts val="0"/>
              </a:spcBef>
              <a:spcAft>
                <a:spcPts val="0"/>
              </a:spcAft>
              <a:buSzPct val="100000"/>
              <a:buChar char="●"/>
            </a:pPr>
            <a:r>
              <a:rPr lang="en-GB" sz="5527"/>
              <a:t>Modelling correct letter formation and </a:t>
            </a:r>
            <a:br>
              <a:rPr lang="en-GB" sz="5527"/>
            </a:br>
            <a:r>
              <a:rPr lang="en-GB" sz="5527"/>
              <a:t>pencil grip</a:t>
            </a:r>
            <a:endParaRPr sz="5527"/>
          </a:p>
          <a:p>
            <a:pPr indent="-368986" lvl="0" marL="457200" rtl="0" algn="l">
              <a:spcBef>
                <a:spcPts val="0"/>
              </a:spcBef>
              <a:spcAft>
                <a:spcPts val="0"/>
              </a:spcAft>
              <a:buSzPct val="100000"/>
              <a:buChar char="●"/>
            </a:pPr>
            <a:r>
              <a:rPr lang="en-GB" sz="5527"/>
              <a:t>Taking time to listen to them talking </a:t>
            </a:r>
            <a:br>
              <a:rPr lang="en-GB" sz="5527"/>
            </a:br>
            <a:r>
              <a:rPr lang="en-GB" sz="5527"/>
              <a:t>about things they’ve done and answering</a:t>
            </a:r>
            <a:br>
              <a:rPr lang="en-GB" sz="5527"/>
            </a:br>
            <a:r>
              <a:rPr lang="en-GB" sz="5527"/>
              <a:t>their questions (You can ask them questions too!!)</a:t>
            </a:r>
            <a:endParaRPr sz="5527"/>
          </a:p>
          <a:p>
            <a:pPr indent="-368986" lvl="0" marL="457200" rtl="0" algn="l">
              <a:spcBef>
                <a:spcPts val="0"/>
              </a:spcBef>
              <a:spcAft>
                <a:spcPts val="0"/>
              </a:spcAft>
              <a:buSzPct val="100000"/>
              <a:buChar char="●"/>
            </a:pPr>
            <a:r>
              <a:rPr lang="en-GB" sz="5527">
                <a:highlight>
                  <a:schemeClr val="lt1"/>
                </a:highlight>
              </a:rPr>
              <a:t>Maths - sing number songs and count different objects. Look at door numbers and numbers you see in the environment. Ask your child to count out different objects.</a:t>
            </a:r>
            <a:endParaRPr sz="5527">
              <a:highlight>
                <a:schemeClr val="lt1"/>
              </a:highlight>
            </a:endParaRPr>
          </a:p>
          <a:p>
            <a:pPr indent="-83820" lvl="0" marL="228600" rtl="0" algn="l">
              <a:spcBef>
                <a:spcPts val="480"/>
              </a:spcBef>
              <a:spcAft>
                <a:spcPts val="0"/>
              </a:spcAft>
              <a:buSzPct val="95000"/>
              <a:buFont typeface="Noto Sans Symbols"/>
              <a:buNone/>
            </a:pPr>
            <a:r>
              <a:t/>
            </a:r>
            <a:endParaRPr sz="2400">
              <a:latin typeface="Comic Sans MS"/>
              <a:ea typeface="Comic Sans MS"/>
              <a:cs typeface="Comic Sans MS"/>
              <a:sym typeface="Comic Sans MS"/>
            </a:endParaRPr>
          </a:p>
          <a:p>
            <a:pPr indent="-83820" lvl="0" marL="228600" rtl="0" algn="l">
              <a:spcBef>
                <a:spcPts val="480"/>
              </a:spcBef>
              <a:spcAft>
                <a:spcPts val="0"/>
              </a:spcAft>
              <a:buSzPct val="95000"/>
              <a:buFont typeface="Noto Sans Symbols"/>
              <a:buNone/>
            </a:pPr>
            <a:r>
              <a:t/>
            </a:r>
            <a:endParaRPr sz="2400">
              <a:latin typeface="Comic Sans MS"/>
              <a:ea typeface="Comic Sans MS"/>
              <a:cs typeface="Comic Sans MS"/>
              <a:sym typeface="Comic Sans MS"/>
            </a:endParaRPr>
          </a:p>
        </p:txBody>
      </p:sp>
      <p:pic>
        <p:nvPicPr>
          <p:cNvPr id="232" name="Google Shape;232;p17"/>
          <p:cNvPicPr preferRelativeResize="0"/>
          <p:nvPr/>
        </p:nvPicPr>
        <p:blipFill rotWithShape="1">
          <a:blip r:embed="rId3">
            <a:alphaModFix/>
          </a:blip>
          <a:srcRect b="0" l="0" r="0" t="0"/>
          <a:stretch/>
        </p:blipFill>
        <p:spPr>
          <a:xfrm>
            <a:off x="7014913" y="2188363"/>
            <a:ext cx="1728787" cy="1801812"/>
          </a:xfrm>
          <a:prstGeom prst="rect">
            <a:avLst/>
          </a:prstGeom>
          <a:noFill/>
          <a:ln>
            <a:noFill/>
          </a:ln>
        </p:spPr>
      </p:pic>
      <p:pic>
        <p:nvPicPr>
          <p:cNvPr id="233" name="Google Shape;233;p17"/>
          <p:cNvPicPr preferRelativeResize="0"/>
          <p:nvPr/>
        </p:nvPicPr>
        <p:blipFill rotWithShape="1">
          <a:blip r:embed="rId4">
            <a:alphaModFix/>
          </a:blip>
          <a:srcRect b="30263" l="0" r="19652" t="0"/>
          <a:stretch/>
        </p:blipFill>
        <p:spPr>
          <a:xfrm>
            <a:off x="7725410" y="157752"/>
            <a:ext cx="1160780" cy="1019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p:nvPr/>
        </p:nvSpPr>
        <p:spPr>
          <a:xfrm>
            <a:off x="445019" y="923325"/>
            <a:ext cx="7447200" cy="1815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mbria"/>
              <a:ea typeface="Cambria"/>
              <a:cs typeface="Cambria"/>
              <a:sym typeface="Cambria"/>
            </a:endParaRPr>
          </a:p>
          <a:p>
            <a:pPr indent="0" lvl="0" marL="0" rtl="0" algn="l">
              <a:spcBef>
                <a:spcPts val="0"/>
              </a:spcBef>
              <a:spcAft>
                <a:spcPts val="0"/>
              </a:spcAft>
              <a:buClr>
                <a:schemeClr val="dk1"/>
              </a:buClr>
              <a:buFont typeface="Arial"/>
              <a:buNone/>
            </a:pPr>
            <a:r>
              <a:t/>
            </a:r>
            <a:endParaRPr sz="2800">
              <a:solidFill>
                <a:schemeClr val="dk1"/>
              </a:solidFill>
              <a:latin typeface="Cambria"/>
              <a:ea typeface="Cambria"/>
              <a:cs typeface="Cambria"/>
              <a:sym typeface="Cambria"/>
            </a:endParaRPr>
          </a:p>
          <a:p>
            <a:pPr indent="0" lvl="0" marL="0" marR="0" rtl="0" algn="l">
              <a:spcBef>
                <a:spcPts val="0"/>
              </a:spcBef>
              <a:spcAft>
                <a:spcPts val="0"/>
              </a:spcAft>
              <a:buNone/>
            </a:pPr>
            <a:r>
              <a:rPr lang="en-GB" sz="2800">
                <a:solidFill>
                  <a:schemeClr val="dk1"/>
                </a:solidFill>
                <a:latin typeface="Cambria"/>
                <a:ea typeface="Cambria"/>
                <a:cs typeface="Cambria"/>
                <a:sym typeface="Cambria"/>
              </a:rPr>
              <a:t>We operate an open door policy and are always happy to see any parent requiring information or  advice.</a:t>
            </a:r>
            <a:endParaRPr sz="2800">
              <a:solidFill>
                <a:schemeClr val="dk1"/>
              </a:solidFill>
              <a:latin typeface="Cambria"/>
              <a:ea typeface="Cambria"/>
              <a:cs typeface="Cambria"/>
              <a:sym typeface="Cambria"/>
            </a:endParaRPr>
          </a:p>
          <a:p>
            <a:pPr indent="0" lvl="0" marL="0" marR="0" rtl="0" algn="l">
              <a:spcBef>
                <a:spcPts val="0"/>
              </a:spcBef>
              <a:spcAft>
                <a:spcPts val="0"/>
              </a:spcAft>
              <a:buNone/>
            </a:pPr>
            <a:r>
              <a:t/>
            </a:r>
            <a:endParaRPr sz="2800">
              <a:solidFill>
                <a:schemeClr val="dk1"/>
              </a:solidFill>
              <a:latin typeface="Cambria"/>
              <a:ea typeface="Cambria"/>
              <a:cs typeface="Cambria"/>
              <a:sym typeface="Cambria"/>
            </a:endParaRPr>
          </a:p>
          <a:p>
            <a:pPr indent="0" lvl="0" marL="0" marR="0" rtl="0" algn="l">
              <a:spcBef>
                <a:spcPts val="0"/>
              </a:spcBef>
              <a:spcAft>
                <a:spcPts val="0"/>
              </a:spcAft>
              <a:buNone/>
            </a:pPr>
            <a:r>
              <a:rPr lang="en-GB" sz="2800">
                <a:solidFill>
                  <a:schemeClr val="dk1"/>
                </a:solidFill>
                <a:latin typeface="Cambria"/>
                <a:ea typeface="Cambria"/>
                <a:cs typeface="Cambria"/>
                <a:sym typeface="Cambria"/>
              </a:rPr>
              <a:t>If you have any questions </a:t>
            </a:r>
            <a:endParaRPr sz="2800">
              <a:solidFill>
                <a:schemeClr val="dk1"/>
              </a:solidFill>
              <a:latin typeface="Cambria"/>
              <a:ea typeface="Cambria"/>
              <a:cs typeface="Cambria"/>
              <a:sym typeface="Cambria"/>
            </a:endParaRPr>
          </a:p>
          <a:p>
            <a:pPr indent="0" lvl="0" marL="0" marR="0" rtl="0" algn="l">
              <a:spcBef>
                <a:spcPts val="0"/>
              </a:spcBef>
              <a:spcAft>
                <a:spcPts val="0"/>
              </a:spcAft>
              <a:buNone/>
            </a:pPr>
            <a:r>
              <a:rPr lang="en-GB" sz="2800">
                <a:solidFill>
                  <a:schemeClr val="dk1"/>
                </a:solidFill>
                <a:latin typeface="Cambria"/>
                <a:ea typeface="Cambria"/>
                <a:cs typeface="Cambria"/>
                <a:sym typeface="Cambria"/>
              </a:rPr>
              <a:t>please do not hesitate to</a:t>
            </a:r>
            <a:endParaRPr sz="2800">
              <a:solidFill>
                <a:schemeClr val="dk1"/>
              </a:solidFill>
              <a:latin typeface="Cambria"/>
              <a:ea typeface="Cambria"/>
              <a:cs typeface="Cambria"/>
              <a:sym typeface="Cambria"/>
            </a:endParaRPr>
          </a:p>
          <a:p>
            <a:pPr indent="0" lvl="0" marL="0" marR="0" rtl="0" algn="l">
              <a:spcBef>
                <a:spcPts val="0"/>
              </a:spcBef>
              <a:spcAft>
                <a:spcPts val="0"/>
              </a:spcAft>
              <a:buNone/>
            </a:pPr>
            <a:r>
              <a:rPr lang="en-GB" sz="2800">
                <a:solidFill>
                  <a:schemeClr val="dk1"/>
                </a:solidFill>
                <a:latin typeface="Cambria"/>
                <a:ea typeface="Cambria"/>
                <a:cs typeface="Cambria"/>
                <a:sym typeface="Cambria"/>
              </a:rPr>
              <a:t>c</a:t>
            </a:r>
            <a:r>
              <a:rPr lang="en-GB" sz="2800">
                <a:solidFill>
                  <a:schemeClr val="dk1"/>
                </a:solidFill>
                <a:latin typeface="Cambria"/>
                <a:ea typeface="Cambria"/>
                <a:cs typeface="Cambria"/>
                <a:sym typeface="Cambria"/>
              </a:rPr>
              <a:t>ontact</a:t>
            </a:r>
            <a:r>
              <a:rPr lang="en-GB" sz="2800">
                <a:solidFill>
                  <a:schemeClr val="dk1"/>
                </a:solidFill>
                <a:latin typeface="Cambria"/>
                <a:ea typeface="Cambria"/>
                <a:cs typeface="Cambria"/>
                <a:sym typeface="Cambria"/>
              </a:rPr>
              <a:t> school:</a:t>
            </a:r>
            <a:endParaRPr sz="2800">
              <a:solidFill>
                <a:schemeClr val="dk1"/>
              </a:solidFill>
              <a:latin typeface="Cambria"/>
              <a:ea typeface="Cambria"/>
              <a:cs typeface="Cambria"/>
              <a:sym typeface="Cambria"/>
            </a:endParaRPr>
          </a:p>
          <a:p>
            <a:pPr indent="0" lvl="0" marL="0" marR="0" rtl="0" algn="l">
              <a:spcBef>
                <a:spcPts val="0"/>
              </a:spcBef>
              <a:spcAft>
                <a:spcPts val="0"/>
              </a:spcAft>
              <a:buNone/>
            </a:pPr>
            <a:r>
              <a:rPr lang="en-GB" sz="2800">
                <a:solidFill>
                  <a:schemeClr val="dk1"/>
                </a:solidFill>
                <a:latin typeface="Cambria"/>
                <a:ea typeface="Cambria"/>
                <a:cs typeface="Cambria"/>
                <a:sym typeface="Cambria"/>
              </a:rPr>
              <a:t>01642 815412</a:t>
            </a:r>
            <a:endParaRPr sz="2800">
              <a:solidFill>
                <a:schemeClr val="dk1"/>
              </a:solidFill>
              <a:latin typeface="Cambria"/>
              <a:ea typeface="Cambria"/>
              <a:cs typeface="Cambria"/>
              <a:sym typeface="Cambria"/>
            </a:endParaRPr>
          </a:p>
          <a:p>
            <a:pPr indent="0" lvl="0" marL="0" marR="0" rtl="0" algn="l">
              <a:spcBef>
                <a:spcPts val="0"/>
              </a:spcBef>
              <a:spcAft>
                <a:spcPts val="0"/>
              </a:spcAft>
              <a:buNone/>
            </a:pPr>
            <a:r>
              <a:rPr lang="en-GB" sz="2800">
                <a:solidFill>
                  <a:schemeClr val="dk1"/>
                </a:solidFill>
                <a:latin typeface="Cambria"/>
                <a:ea typeface="Cambria"/>
                <a:cs typeface="Cambria"/>
                <a:sym typeface="Cambria"/>
              </a:rPr>
              <a:t>enquiries@stclares.npcat.org.uk</a:t>
            </a:r>
            <a:endParaRPr sz="2800">
              <a:solidFill>
                <a:schemeClr val="dk1"/>
              </a:solidFill>
              <a:latin typeface="Cambria"/>
              <a:ea typeface="Cambria"/>
              <a:cs typeface="Cambria"/>
              <a:sym typeface="Cambria"/>
            </a:endParaRPr>
          </a:p>
        </p:txBody>
      </p:sp>
      <p:pic>
        <p:nvPicPr>
          <p:cNvPr id="239" name="Google Shape;239;p18"/>
          <p:cNvPicPr preferRelativeResize="0"/>
          <p:nvPr/>
        </p:nvPicPr>
        <p:blipFill rotWithShape="1">
          <a:blip r:embed="rId3">
            <a:alphaModFix/>
          </a:blip>
          <a:srcRect b="0" l="0" r="0" t="0"/>
          <a:stretch/>
        </p:blipFill>
        <p:spPr>
          <a:xfrm>
            <a:off x="5192850" y="3184775"/>
            <a:ext cx="3234825" cy="2364397"/>
          </a:xfrm>
          <a:prstGeom prst="rect">
            <a:avLst/>
          </a:prstGeom>
          <a:noFill/>
          <a:ln cap="flat" cmpd="sng" w="38100">
            <a:solidFill>
              <a:srgbClr val="000000"/>
            </a:solidFill>
            <a:prstDash val="solid"/>
            <a:round/>
            <a:headEnd len="sm" w="sm" type="none"/>
            <a:tailEnd len="sm" w="sm" type="none"/>
          </a:ln>
        </p:spPr>
      </p:pic>
      <p:pic>
        <p:nvPicPr>
          <p:cNvPr id="240" name="Google Shape;240;p18"/>
          <p:cNvPicPr preferRelativeResize="0"/>
          <p:nvPr/>
        </p:nvPicPr>
        <p:blipFill rotWithShape="1">
          <a:blip r:embed="rId4">
            <a:alphaModFix/>
          </a:blip>
          <a:srcRect b="30264" l="0" r="19652" t="0"/>
          <a:stretch/>
        </p:blipFill>
        <p:spPr>
          <a:xfrm>
            <a:off x="7725410" y="157752"/>
            <a:ext cx="1160780" cy="1019175"/>
          </a:xfrm>
          <a:prstGeom prst="rect">
            <a:avLst/>
          </a:prstGeom>
          <a:noFill/>
          <a:ln>
            <a:noFill/>
          </a:ln>
        </p:spPr>
      </p:pic>
      <p:sp>
        <p:nvSpPr>
          <p:cNvPr id="241" name="Google Shape;241;p18"/>
          <p:cNvSpPr txBox="1"/>
          <p:nvPr/>
        </p:nvSpPr>
        <p:spPr>
          <a:xfrm>
            <a:off x="445025" y="253525"/>
            <a:ext cx="70110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800" u="sng">
                <a:solidFill>
                  <a:schemeClr val="dk1"/>
                </a:solidFill>
                <a:latin typeface="Cambria"/>
                <a:ea typeface="Cambria"/>
                <a:cs typeface="Cambria"/>
                <a:sym typeface="Cambria"/>
              </a:rPr>
              <a:t>Welcome &amp; thank you for choosing St Clare’s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800"/>
              <a:buFont typeface="Cambria"/>
              <a:buNone/>
            </a:pPr>
            <a:r>
              <a:rPr b="1" lang="en-GB" u="sng"/>
              <a:t>Our Mission Statement</a:t>
            </a:r>
            <a:br>
              <a:rPr lang="en-GB"/>
            </a:br>
            <a:r>
              <a:rPr lang="en-GB" sz="4000"/>
              <a:t>At St Clare’s we Walk in the Light</a:t>
            </a:r>
            <a:endParaRPr/>
          </a:p>
        </p:txBody>
      </p:sp>
      <p:sp>
        <p:nvSpPr>
          <p:cNvPr id="110" name="Google Shape;110;p2"/>
          <p:cNvSpPr txBox="1"/>
          <p:nvPr>
            <p:ph idx="1" type="body"/>
          </p:nvPr>
        </p:nvSpPr>
        <p:spPr>
          <a:xfrm>
            <a:off x="838200" y="2333752"/>
            <a:ext cx="7467600" cy="395133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SzPct val="95000"/>
              <a:buNone/>
            </a:pPr>
            <a:r>
              <a:rPr b="1" lang="en-GB">
                <a:solidFill>
                  <a:srgbClr val="FF0000"/>
                </a:solidFill>
              </a:rPr>
              <a:t>W</a:t>
            </a:r>
            <a:r>
              <a:rPr lang="en-GB"/>
              <a:t>e follow in the footsteps of Christ.</a:t>
            </a:r>
            <a:endParaRPr/>
          </a:p>
          <a:p>
            <a:pPr indent="0" lvl="0" marL="0" rtl="0" algn="l">
              <a:spcBef>
                <a:spcPts val="336"/>
              </a:spcBef>
              <a:spcAft>
                <a:spcPts val="0"/>
              </a:spcAft>
              <a:buSzPct val="95000"/>
              <a:buNone/>
            </a:pPr>
            <a:r>
              <a:rPr b="1" lang="en-GB">
                <a:solidFill>
                  <a:srgbClr val="FF0000"/>
                </a:solidFill>
              </a:rPr>
              <a:t>A</a:t>
            </a:r>
            <a:r>
              <a:rPr lang="en-GB"/>
              <a:t>ll of St. Clare’s family work together to</a:t>
            </a:r>
            <a:endParaRPr/>
          </a:p>
          <a:p>
            <a:pPr indent="0" lvl="0" marL="0" rtl="0" algn="l">
              <a:spcBef>
                <a:spcPts val="336"/>
              </a:spcBef>
              <a:spcAft>
                <a:spcPts val="0"/>
              </a:spcAft>
              <a:buSzPct val="95000"/>
              <a:buNone/>
            </a:pPr>
            <a:r>
              <a:rPr b="1" lang="en-GB">
                <a:solidFill>
                  <a:srgbClr val="FF0000"/>
                </a:solidFill>
              </a:rPr>
              <a:t>L</a:t>
            </a:r>
            <a:r>
              <a:rPr lang="en-GB"/>
              <a:t>et our light shine</a:t>
            </a:r>
            <a:endParaRPr/>
          </a:p>
          <a:p>
            <a:pPr indent="0" lvl="0" marL="0" rtl="0" algn="l">
              <a:spcBef>
                <a:spcPts val="336"/>
              </a:spcBef>
              <a:spcAft>
                <a:spcPts val="0"/>
              </a:spcAft>
              <a:buSzPct val="95000"/>
              <a:buNone/>
            </a:pPr>
            <a:r>
              <a:rPr b="1" lang="en-GB">
                <a:solidFill>
                  <a:srgbClr val="FF0000"/>
                </a:solidFill>
              </a:rPr>
              <a:t>K</a:t>
            </a:r>
            <a:r>
              <a:rPr lang="en-GB"/>
              <a:t>eep encouraging everyone in all that</a:t>
            </a:r>
            <a:endParaRPr/>
          </a:p>
          <a:p>
            <a:pPr indent="0" lvl="0" marL="0" rtl="0" algn="l">
              <a:spcBef>
                <a:spcPts val="336"/>
              </a:spcBef>
              <a:spcAft>
                <a:spcPts val="0"/>
              </a:spcAft>
              <a:buSzPct val="95000"/>
              <a:buNone/>
            </a:pPr>
            <a:r>
              <a:rPr b="1" lang="en-GB">
                <a:solidFill>
                  <a:srgbClr val="FF0000"/>
                </a:solidFill>
              </a:rPr>
              <a:t>I</a:t>
            </a:r>
            <a:r>
              <a:rPr lang="en-GB"/>
              <a:t>s good.</a:t>
            </a:r>
            <a:endParaRPr/>
          </a:p>
          <a:p>
            <a:pPr indent="0" lvl="0" marL="0" rtl="0" algn="l">
              <a:spcBef>
                <a:spcPts val="336"/>
              </a:spcBef>
              <a:spcAft>
                <a:spcPts val="0"/>
              </a:spcAft>
              <a:buSzPct val="95000"/>
              <a:buNone/>
            </a:pPr>
            <a:r>
              <a:rPr b="1" lang="en-GB">
                <a:solidFill>
                  <a:srgbClr val="FF0000"/>
                </a:solidFill>
              </a:rPr>
              <a:t>N</a:t>
            </a:r>
            <a:r>
              <a:rPr lang="en-GB"/>
              <a:t>ight and day care for and</a:t>
            </a:r>
            <a:endParaRPr/>
          </a:p>
          <a:p>
            <a:pPr indent="0" lvl="0" marL="0" rtl="0" algn="l">
              <a:spcBef>
                <a:spcPts val="336"/>
              </a:spcBef>
              <a:spcAft>
                <a:spcPts val="0"/>
              </a:spcAft>
              <a:buSzPct val="95000"/>
              <a:buNone/>
            </a:pPr>
            <a:r>
              <a:rPr b="1" lang="en-GB">
                <a:solidFill>
                  <a:srgbClr val="FF0000"/>
                </a:solidFill>
              </a:rPr>
              <a:t>T</a:t>
            </a:r>
            <a:r>
              <a:rPr lang="en-GB"/>
              <a:t>olerate each others differences, be kind,</a:t>
            </a:r>
            <a:endParaRPr/>
          </a:p>
          <a:p>
            <a:pPr indent="0" lvl="0" marL="0" rtl="0" algn="l">
              <a:spcBef>
                <a:spcPts val="336"/>
              </a:spcBef>
              <a:spcAft>
                <a:spcPts val="0"/>
              </a:spcAft>
              <a:buSzPct val="95000"/>
              <a:buNone/>
            </a:pPr>
            <a:r>
              <a:rPr b="1" lang="en-GB">
                <a:solidFill>
                  <a:srgbClr val="FF0000"/>
                </a:solidFill>
              </a:rPr>
              <a:t>H</a:t>
            </a:r>
            <a:r>
              <a:rPr lang="en-GB"/>
              <a:t>elp each other to do our best and</a:t>
            </a:r>
            <a:endParaRPr/>
          </a:p>
          <a:p>
            <a:pPr indent="0" lvl="0" marL="0" rtl="0" algn="l">
              <a:spcBef>
                <a:spcPts val="336"/>
              </a:spcBef>
              <a:spcAft>
                <a:spcPts val="0"/>
              </a:spcAft>
              <a:buSzPct val="95000"/>
              <a:buNone/>
            </a:pPr>
            <a:r>
              <a:rPr b="1" lang="en-GB">
                <a:solidFill>
                  <a:srgbClr val="FF0000"/>
                </a:solidFill>
              </a:rPr>
              <a:t>E</a:t>
            </a:r>
            <a:r>
              <a:rPr lang="en-GB"/>
              <a:t>ncourage each other and</a:t>
            </a:r>
            <a:endParaRPr/>
          </a:p>
          <a:p>
            <a:pPr indent="0" lvl="0" marL="0" rtl="0" algn="l">
              <a:spcBef>
                <a:spcPts val="336"/>
              </a:spcBef>
              <a:spcAft>
                <a:spcPts val="0"/>
              </a:spcAft>
              <a:buSzPct val="95000"/>
              <a:buNone/>
            </a:pPr>
            <a:r>
              <a:rPr b="1" lang="en-GB">
                <a:solidFill>
                  <a:srgbClr val="FF0000"/>
                </a:solidFill>
              </a:rPr>
              <a:t>L</a:t>
            </a:r>
            <a:r>
              <a:rPr lang="en-GB"/>
              <a:t>ove one another.</a:t>
            </a:r>
            <a:endParaRPr/>
          </a:p>
          <a:p>
            <a:pPr indent="0" lvl="0" marL="0" rtl="0" algn="l">
              <a:spcBef>
                <a:spcPts val="336"/>
              </a:spcBef>
              <a:spcAft>
                <a:spcPts val="0"/>
              </a:spcAft>
              <a:buSzPct val="95000"/>
              <a:buNone/>
            </a:pPr>
            <a:r>
              <a:rPr b="1" lang="en-GB">
                <a:solidFill>
                  <a:srgbClr val="FF0000"/>
                </a:solidFill>
              </a:rPr>
              <a:t>I</a:t>
            </a:r>
            <a:r>
              <a:rPr lang="en-GB"/>
              <a:t>s what God asked us to do.</a:t>
            </a:r>
            <a:endParaRPr/>
          </a:p>
          <a:p>
            <a:pPr indent="0" lvl="0" marL="0" rtl="0" algn="l">
              <a:spcBef>
                <a:spcPts val="336"/>
              </a:spcBef>
              <a:spcAft>
                <a:spcPts val="0"/>
              </a:spcAft>
              <a:buSzPct val="95000"/>
              <a:buNone/>
            </a:pPr>
            <a:r>
              <a:rPr b="1" lang="en-GB">
                <a:solidFill>
                  <a:srgbClr val="FF0000"/>
                </a:solidFill>
              </a:rPr>
              <a:t>G</a:t>
            </a:r>
            <a:r>
              <a:rPr lang="en-GB"/>
              <a:t>iving us opportunities to</a:t>
            </a:r>
            <a:endParaRPr/>
          </a:p>
          <a:p>
            <a:pPr indent="0" lvl="0" marL="0" rtl="0" algn="l">
              <a:spcBef>
                <a:spcPts val="336"/>
              </a:spcBef>
              <a:spcAft>
                <a:spcPts val="0"/>
              </a:spcAft>
              <a:buSzPct val="95000"/>
              <a:buNone/>
            </a:pPr>
            <a:r>
              <a:rPr b="1" lang="en-GB">
                <a:solidFill>
                  <a:srgbClr val="FF0000"/>
                </a:solidFill>
              </a:rPr>
              <a:t>H</a:t>
            </a:r>
            <a:r>
              <a:rPr lang="en-GB"/>
              <a:t>elp make a positive difference.</a:t>
            </a:r>
            <a:endParaRPr/>
          </a:p>
          <a:p>
            <a:pPr indent="0" lvl="0" marL="0" rtl="0" algn="l">
              <a:spcBef>
                <a:spcPts val="336"/>
              </a:spcBef>
              <a:spcAft>
                <a:spcPts val="0"/>
              </a:spcAft>
              <a:buSzPct val="95000"/>
              <a:buNone/>
            </a:pPr>
            <a:r>
              <a:rPr b="1" lang="en-GB">
                <a:solidFill>
                  <a:srgbClr val="FF0000"/>
                </a:solidFill>
              </a:rPr>
              <a:t>T</a:t>
            </a:r>
            <a:r>
              <a:rPr lang="en-GB"/>
              <a:t>each us to work each day for you.</a:t>
            </a:r>
            <a:endParaRPr/>
          </a:p>
          <a:p>
            <a:pPr indent="-127254" lvl="0" marL="228600" rtl="0" algn="l">
              <a:spcBef>
                <a:spcPts val="336"/>
              </a:spcBef>
              <a:spcAft>
                <a:spcPts val="0"/>
              </a:spcAft>
              <a:buSzPct val="95000"/>
              <a:buNone/>
            </a:pPr>
            <a:r>
              <a:t/>
            </a:r>
            <a:endParaRPr/>
          </a:p>
        </p:txBody>
      </p:sp>
      <p:pic>
        <p:nvPicPr>
          <p:cNvPr id="111" name="Google Shape;111;p2"/>
          <p:cNvPicPr preferRelativeResize="0"/>
          <p:nvPr/>
        </p:nvPicPr>
        <p:blipFill rotWithShape="1">
          <a:blip r:embed="rId3">
            <a:alphaModFix/>
          </a:blip>
          <a:srcRect b="30263" l="0" r="19652" t="0"/>
          <a:stretch/>
        </p:blipFill>
        <p:spPr>
          <a:xfrm>
            <a:off x="7725410" y="113447"/>
            <a:ext cx="1160780" cy="1019175"/>
          </a:xfrm>
          <a:prstGeom prst="rect">
            <a:avLst/>
          </a:prstGeom>
          <a:noFill/>
          <a:ln>
            <a:noFill/>
          </a:ln>
        </p:spPr>
      </p:pic>
      <p:pic>
        <p:nvPicPr>
          <p:cNvPr id="112" name="Google Shape;112;p2"/>
          <p:cNvPicPr preferRelativeResize="0"/>
          <p:nvPr/>
        </p:nvPicPr>
        <p:blipFill rotWithShape="1">
          <a:blip r:embed="rId4">
            <a:alphaModFix/>
          </a:blip>
          <a:srcRect b="0" l="0" r="0" t="0"/>
          <a:stretch/>
        </p:blipFill>
        <p:spPr>
          <a:xfrm>
            <a:off x="5625820" y="2869697"/>
            <a:ext cx="1895475" cy="240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libri"/>
              <a:buNone/>
            </a:pPr>
            <a:r>
              <a:rPr b="1" lang="en-GB" u="sng"/>
              <a:t>Our EYFS Aims</a:t>
            </a:r>
            <a:br>
              <a:rPr lang="en-GB"/>
            </a:br>
            <a:endParaRPr/>
          </a:p>
        </p:txBody>
      </p:sp>
      <p:sp>
        <p:nvSpPr>
          <p:cNvPr id="118" name="Google Shape;118;p3"/>
          <p:cNvSpPr txBox="1"/>
          <p:nvPr>
            <p:ph idx="1" type="body"/>
          </p:nvPr>
        </p:nvSpPr>
        <p:spPr>
          <a:xfrm>
            <a:off x="838200" y="2038388"/>
            <a:ext cx="7467600" cy="3951337"/>
          </a:xfrm>
          <a:prstGeom prst="rect">
            <a:avLst/>
          </a:prstGeom>
          <a:noFill/>
          <a:ln>
            <a:noFill/>
          </a:ln>
        </p:spPr>
        <p:txBody>
          <a:bodyPr anchorCtr="0" anchor="t" bIns="45700" lIns="91425" spcFirstLastPara="1" rIns="91425" wrap="square" tIns="45700">
            <a:normAutofit/>
          </a:bodyPr>
          <a:lstStyle/>
          <a:p>
            <a:pPr indent="-228600" lvl="0" marL="228600" rtl="0" algn="ctr">
              <a:spcBef>
                <a:spcPts val="0"/>
              </a:spcBef>
              <a:spcAft>
                <a:spcPts val="0"/>
              </a:spcAft>
              <a:buSzPts val="2280"/>
              <a:buFont typeface="Calibri"/>
              <a:buNone/>
            </a:pPr>
            <a:r>
              <a:rPr b="1" lang="en-GB">
                <a:latin typeface="Calibri"/>
                <a:ea typeface="Calibri"/>
                <a:cs typeface="Calibri"/>
                <a:sym typeface="Calibri"/>
              </a:rPr>
              <a:t> </a:t>
            </a:r>
            <a:endParaRPr>
              <a:latin typeface="Cambria"/>
              <a:ea typeface="Cambria"/>
              <a:cs typeface="Cambria"/>
              <a:sym typeface="Cambria"/>
            </a:endParaRPr>
          </a:p>
          <a:p>
            <a:pPr indent="-228600" lvl="0" marL="228600" rtl="0" algn="ctr">
              <a:spcBef>
                <a:spcPts val="0"/>
              </a:spcBef>
              <a:spcAft>
                <a:spcPts val="0"/>
              </a:spcAft>
              <a:buSzPts val="2280"/>
              <a:buFont typeface="Cambria"/>
              <a:buNone/>
            </a:pPr>
            <a:r>
              <a:rPr lang="en-GB">
                <a:latin typeface="Cambria"/>
                <a:ea typeface="Cambria"/>
                <a:cs typeface="Cambria"/>
                <a:sym typeface="Cambria"/>
              </a:rPr>
              <a:t>St Clare’s we aim to provide a caring and safe environment where children can develop through play and first hand experiences. The child’s total development is important- social, emotional, physical, intellectual and moral development are inter-related.</a:t>
            </a:r>
            <a:endParaRPr/>
          </a:p>
          <a:p>
            <a:pPr indent="-83820" lvl="0" marL="228600" rtl="0" algn="l">
              <a:spcBef>
                <a:spcPts val="480"/>
              </a:spcBef>
              <a:spcAft>
                <a:spcPts val="0"/>
              </a:spcAft>
              <a:buSzPts val="2280"/>
              <a:buNone/>
            </a:pPr>
            <a:r>
              <a:t/>
            </a:r>
            <a:endParaRPr/>
          </a:p>
        </p:txBody>
      </p:sp>
      <p:pic>
        <p:nvPicPr>
          <p:cNvPr id="119" name="Google Shape;119;p3"/>
          <p:cNvPicPr preferRelativeResize="0"/>
          <p:nvPr/>
        </p:nvPicPr>
        <p:blipFill rotWithShape="1">
          <a:blip r:embed="rId3">
            <a:alphaModFix/>
          </a:blip>
          <a:srcRect b="30263" l="0" r="19652" t="0"/>
          <a:stretch/>
        </p:blipFill>
        <p:spPr>
          <a:xfrm>
            <a:off x="7725410" y="105979"/>
            <a:ext cx="1160780" cy="101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type="title"/>
          </p:nvPr>
        </p:nvSpPr>
        <p:spPr>
          <a:xfrm>
            <a:off x="551280" y="436563"/>
            <a:ext cx="8041440" cy="14426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St Clare’s Golden Rules</a:t>
            </a:r>
            <a:endParaRPr u="sng"/>
          </a:p>
        </p:txBody>
      </p:sp>
      <p:sp>
        <p:nvSpPr>
          <p:cNvPr id="125" name="Google Shape;125;p9"/>
          <p:cNvSpPr txBox="1"/>
          <p:nvPr>
            <p:ph idx="1" type="body"/>
          </p:nvPr>
        </p:nvSpPr>
        <p:spPr>
          <a:xfrm>
            <a:off x="838200" y="2038388"/>
            <a:ext cx="7467600" cy="39513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80"/>
              <a:buNone/>
            </a:pPr>
            <a:r>
              <a:rPr lang="en-GB"/>
              <a:t>I try my best in everything I do.</a:t>
            </a:r>
            <a:endParaRPr/>
          </a:p>
          <a:p>
            <a:pPr indent="0" lvl="0" marL="0" rtl="0" algn="l">
              <a:spcBef>
                <a:spcPts val="480"/>
              </a:spcBef>
              <a:spcAft>
                <a:spcPts val="0"/>
              </a:spcAft>
              <a:buSzPts val="2280"/>
              <a:buNone/>
            </a:pPr>
            <a:r>
              <a:rPr lang="en-GB"/>
              <a:t>I am a good listener.</a:t>
            </a:r>
            <a:endParaRPr/>
          </a:p>
          <a:p>
            <a:pPr indent="0" lvl="0" marL="0" rtl="0" algn="l">
              <a:spcBef>
                <a:spcPts val="480"/>
              </a:spcBef>
              <a:spcAft>
                <a:spcPts val="0"/>
              </a:spcAft>
              <a:buSzPts val="2280"/>
              <a:buNone/>
            </a:pPr>
            <a:r>
              <a:rPr lang="en-GB"/>
              <a:t>I show respect at all times. </a:t>
            </a:r>
            <a:endParaRPr/>
          </a:p>
          <a:p>
            <a:pPr indent="0" lvl="0" marL="0" rtl="0" algn="l">
              <a:spcBef>
                <a:spcPts val="480"/>
              </a:spcBef>
              <a:spcAft>
                <a:spcPts val="0"/>
              </a:spcAft>
              <a:buSzPts val="2280"/>
              <a:buNone/>
            </a:pPr>
            <a:r>
              <a:rPr lang="en-GB"/>
              <a:t>I wear my uniform with pride.</a:t>
            </a:r>
            <a:endParaRPr/>
          </a:p>
          <a:p>
            <a:pPr indent="0" lvl="0" marL="0" rtl="0" algn="l">
              <a:spcBef>
                <a:spcPts val="480"/>
              </a:spcBef>
              <a:spcAft>
                <a:spcPts val="0"/>
              </a:spcAft>
              <a:buSzPts val="2280"/>
              <a:buNone/>
            </a:pPr>
            <a:r>
              <a:rPr lang="en-GB"/>
              <a:t>I move around the school quietly and calmly.</a:t>
            </a:r>
            <a:endParaRPr/>
          </a:p>
          <a:p>
            <a:pPr indent="0" lvl="0" marL="0" rtl="0" algn="l">
              <a:spcBef>
                <a:spcPts val="480"/>
              </a:spcBef>
              <a:spcAft>
                <a:spcPts val="0"/>
              </a:spcAft>
              <a:buSzPts val="2280"/>
              <a:buNone/>
            </a:pPr>
            <a:r>
              <a:rPr lang="en-GB"/>
              <a:t>I keep my hands and my feet to myself.</a:t>
            </a:r>
            <a:endParaRPr/>
          </a:p>
          <a:p>
            <a:pPr indent="0" lvl="0" marL="0" rtl="0" algn="l">
              <a:spcBef>
                <a:spcPts val="480"/>
              </a:spcBef>
              <a:spcAft>
                <a:spcPts val="0"/>
              </a:spcAft>
              <a:buSzPts val="2280"/>
              <a:buNone/>
            </a:pPr>
            <a:r>
              <a:rPr lang="en-GB"/>
              <a:t>I keep myself and others safe.</a:t>
            </a:r>
            <a:endParaRPr/>
          </a:p>
        </p:txBody>
      </p:sp>
      <p:pic>
        <p:nvPicPr>
          <p:cNvPr id="126" name="Google Shape;126;p9"/>
          <p:cNvPicPr preferRelativeResize="0"/>
          <p:nvPr/>
        </p:nvPicPr>
        <p:blipFill rotWithShape="1">
          <a:blip r:embed="rId3">
            <a:alphaModFix/>
          </a:blip>
          <a:srcRect b="30263" l="0" r="19652" t="0"/>
          <a:stretch/>
        </p:blipFill>
        <p:spPr>
          <a:xfrm>
            <a:off x="7725410" y="142983"/>
            <a:ext cx="1160780" cy="101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title"/>
          </p:nvPr>
        </p:nvSpPr>
        <p:spPr>
          <a:xfrm>
            <a:off x="551280" y="436563"/>
            <a:ext cx="8041440" cy="43171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Attendance</a:t>
            </a:r>
            <a:br>
              <a:rPr lang="en-GB"/>
            </a:br>
            <a:endParaRPr/>
          </a:p>
        </p:txBody>
      </p:sp>
      <p:sp>
        <p:nvSpPr>
          <p:cNvPr id="132" name="Google Shape;132;p4"/>
          <p:cNvSpPr txBox="1"/>
          <p:nvPr>
            <p:ph idx="1" type="body"/>
          </p:nvPr>
        </p:nvSpPr>
        <p:spPr>
          <a:xfrm>
            <a:off x="408305" y="985422"/>
            <a:ext cx="8327400" cy="2631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Clr>
                <a:schemeClr val="dk1"/>
              </a:buClr>
              <a:buSzPct val="56250"/>
              <a:buNone/>
            </a:pPr>
            <a:r>
              <a:rPr lang="en-GB" sz="1600">
                <a:solidFill>
                  <a:schemeClr val="dk1"/>
                </a:solidFill>
              </a:rPr>
              <a:t>At St Clare’s Primary school, we pride ourselves on our high attendance rate and the continuing effort of our school family to continue to increase our percentage rate year on year.</a:t>
            </a:r>
            <a:endParaRPr sz="1600">
              <a:solidFill>
                <a:schemeClr val="dk1"/>
              </a:solidFill>
            </a:endParaRPr>
          </a:p>
          <a:p>
            <a:pPr indent="0" lvl="0" marL="0" rtl="0" algn="ctr">
              <a:spcBef>
                <a:spcPts val="0"/>
              </a:spcBef>
              <a:spcAft>
                <a:spcPts val="0"/>
              </a:spcAft>
              <a:buClr>
                <a:schemeClr val="dk1"/>
              </a:buClr>
              <a:buSzPct val="56250"/>
              <a:buNone/>
            </a:pPr>
            <a:r>
              <a:rPr b="1" lang="en-GB" sz="1600">
                <a:solidFill>
                  <a:schemeClr val="dk1"/>
                </a:solidFill>
              </a:rPr>
              <a:t>Our school target is 97%.</a:t>
            </a:r>
            <a:endParaRPr b="1" sz="3100"/>
          </a:p>
          <a:p>
            <a:pPr indent="0" lvl="0" marL="0" rtl="0" algn="ctr">
              <a:spcBef>
                <a:spcPts val="0"/>
              </a:spcBef>
              <a:spcAft>
                <a:spcPts val="0"/>
              </a:spcAft>
              <a:buClr>
                <a:srgbClr val="3F3F3F"/>
              </a:buClr>
              <a:buSzPct val="56250"/>
              <a:buNone/>
            </a:pPr>
            <a:r>
              <a:t/>
            </a:r>
            <a:endParaRPr sz="1600">
              <a:solidFill>
                <a:schemeClr val="dk1"/>
              </a:solidFill>
            </a:endParaRPr>
          </a:p>
          <a:p>
            <a:pPr indent="0" lvl="0" marL="0" rtl="0" algn="ctr">
              <a:spcBef>
                <a:spcPts val="0"/>
              </a:spcBef>
              <a:spcAft>
                <a:spcPts val="0"/>
              </a:spcAft>
              <a:buClr>
                <a:schemeClr val="dk1"/>
              </a:buClr>
              <a:buSzPct val="56250"/>
              <a:buNone/>
            </a:pPr>
            <a:r>
              <a:rPr lang="en-GB" sz="1600">
                <a:solidFill>
                  <a:schemeClr val="dk1"/>
                </a:solidFill>
              </a:rPr>
              <a:t>The model of attendance practice supports a continuum of need applying a step up/step down process.  It consists of a four-tiered approach, which is applied consistently across the stages, to ensure the individual needs of a child are being met. </a:t>
            </a:r>
            <a:endParaRPr sz="1600">
              <a:solidFill>
                <a:schemeClr val="dk1"/>
              </a:solidFill>
            </a:endParaRPr>
          </a:p>
          <a:p>
            <a:pPr indent="0" lvl="0" marL="0" rtl="0" algn="ctr">
              <a:spcBef>
                <a:spcPts val="0"/>
              </a:spcBef>
              <a:spcAft>
                <a:spcPts val="0"/>
              </a:spcAft>
              <a:buClr>
                <a:schemeClr val="dk1"/>
              </a:buClr>
              <a:buSzPct val="56250"/>
              <a:buNone/>
            </a:pPr>
            <a:r>
              <a:t/>
            </a:r>
            <a:endParaRPr sz="1600">
              <a:solidFill>
                <a:schemeClr val="dk1"/>
              </a:solidFill>
            </a:endParaRPr>
          </a:p>
          <a:p>
            <a:pPr indent="0" lvl="0" marL="0" rtl="0" algn="ctr">
              <a:spcBef>
                <a:spcPts val="0"/>
              </a:spcBef>
              <a:spcAft>
                <a:spcPts val="0"/>
              </a:spcAft>
              <a:buClr>
                <a:schemeClr val="dk1"/>
              </a:buClr>
              <a:buSzPct val="56250"/>
              <a:buNone/>
            </a:pPr>
            <a:r>
              <a:rPr lang="en-GB" sz="1600">
                <a:solidFill>
                  <a:schemeClr val="dk1"/>
                </a:solidFill>
              </a:rPr>
              <a:t>If your child’s attendance falls below 97% then our school and NPCAT’s monitoring processes begin. Letters and visits from our attendance team will be part of the monitoring process. You will also be invited in to meet the head teacher and to set targets for improvement. Please get in touch with the school as soon as possible if there is a valid medical reason why there is significant attendance issue.</a:t>
            </a:r>
            <a:endParaRPr sz="1600">
              <a:solidFill>
                <a:schemeClr val="dk1"/>
              </a:solidFill>
            </a:endParaRPr>
          </a:p>
          <a:p>
            <a:pPr indent="0" lvl="0" marL="0" rtl="0" algn="ctr">
              <a:spcBef>
                <a:spcPts val="480"/>
              </a:spcBef>
              <a:spcAft>
                <a:spcPts val="0"/>
              </a:spcAft>
              <a:buSzPct val="142446"/>
              <a:buNone/>
            </a:pPr>
            <a:r>
              <a:rPr lang="en-GB" sz="1600"/>
              <a:t>Holidays are not allowed in school term time and will be declined by the head teacher following the policy set out by NPCAT. (Available on our website) Fines are issued by the Local Authority.</a:t>
            </a:r>
            <a:endParaRPr sz="1600"/>
          </a:p>
        </p:txBody>
      </p:sp>
      <p:pic>
        <p:nvPicPr>
          <p:cNvPr id="133" name="Google Shape;133;p4"/>
          <p:cNvPicPr preferRelativeResize="0"/>
          <p:nvPr/>
        </p:nvPicPr>
        <p:blipFill rotWithShape="1">
          <a:blip r:embed="rId3">
            <a:alphaModFix/>
          </a:blip>
          <a:srcRect b="30263" l="0" r="19652" t="0"/>
          <a:stretch/>
        </p:blipFill>
        <p:spPr>
          <a:xfrm>
            <a:off x="7725410" y="128216"/>
            <a:ext cx="1160780" cy="857206"/>
          </a:xfrm>
          <a:prstGeom prst="rect">
            <a:avLst/>
          </a:prstGeom>
          <a:noFill/>
          <a:ln>
            <a:noFill/>
          </a:ln>
        </p:spPr>
      </p:pic>
      <p:pic>
        <p:nvPicPr>
          <p:cNvPr id="134" name="Google Shape;134;p4"/>
          <p:cNvPicPr preferRelativeResize="0"/>
          <p:nvPr/>
        </p:nvPicPr>
        <p:blipFill rotWithShape="1">
          <a:blip r:embed="rId4">
            <a:alphaModFix/>
          </a:blip>
          <a:srcRect b="0" l="0" r="0" t="0"/>
          <a:stretch/>
        </p:blipFill>
        <p:spPr>
          <a:xfrm>
            <a:off x="1717075" y="3691825"/>
            <a:ext cx="5709849" cy="333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b6f3102d67_0_120"/>
          <p:cNvSpPr txBox="1"/>
          <p:nvPr>
            <p:ph type="title"/>
          </p:nvPr>
        </p:nvSpPr>
        <p:spPr>
          <a:xfrm>
            <a:off x="141847" y="100754"/>
            <a:ext cx="8041500" cy="144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Cambria"/>
              <a:buNone/>
            </a:pPr>
            <a:r>
              <a:rPr b="1" lang="en-GB" sz="4400" u="sng"/>
              <a:t>Your child’s first few weeks</a:t>
            </a:r>
            <a:endParaRPr u="sng"/>
          </a:p>
        </p:txBody>
      </p:sp>
      <p:sp>
        <p:nvSpPr>
          <p:cNvPr id="140" name="Google Shape;140;gb6f3102d67_0_120"/>
          <p:cNvSpPr txBox="1"/>
          <p:nvPr>
            <p:ph idx="1" type="body"/>
          </p:nvPr>
        </p:nvSpPr>
        <p:spPr>
          <a:xfrm>
            <a:off x="657000" y="1315050"/>
            <a:ext cx="7790100" cy="52767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1140"/>
              <a:buNone/>
            </a:pPr>
            <a:r>
              <a:t/>
            </a:r>
            <a:endParaRPr sz="1200"/>
          </a:p>
          <a:p>
            <a:pPr indent="-228600" lvl="0" marL="228600" rtl="0" algn="ctr">
              <a:lnSpc>
                <a:spcPct val="90000"/>
              </a:lnSpc>
              <a:spcBef>
                <a:spcPts val="0"/>
              </a:spcBef>
              <a:spcAft>
                <a:spcPts val="0"/>
              </a:spcAft>
              <a:buSzPts val="2280"/>
              <a:buNone/>
            </a:pPr>
            <a:r>
              <a:rPr lang="en-GB"/>
              <a:t>We will find out what the children </a:t>
            </a:r>
            <a:endParaRPr/>
          </a:p>
          <a:p>
            <a:pPr indent="-228600" lvl="0" marL="228600" rtl="0" algn="ctr">
              <a:lnSpc>
                <a:spcPct val="90000"/>
              </a:lnSpc>
              <a:spcBef>
                <a:spcPts val="0"/>
              </a:spcBef>
              <a:spcAft>
                <a:spcPts val="0"/>
              </a:spcAft>
              <a:buSzPts val="2280"/>
              <a:buNone/>
            </a:pPr>
            <a:r>
              <a:rPr lang="en-GB">
                <a:solidFill>
                  <a:schemeClr val="folHlink"/>
                </a:solidFill>
              </a:rPr>
              <a:t>already know and can do</a:t>
            </a:r>
            <a:r>
              <a:rPr lang="en-GB"/>
              <a:t> </a:t>
            </a:r>
            <a:endParaRPr/>
          </a:p>
          <a:p>
            <a:pPr indent="-228600" lvl="0" marL="228600" rtl="0" algn="ctr">
              <a:lnSpc>
                <a:spcPct val="90000"/>
              </a:lnSpc>
              <a:spcBef>
                <a:spcPts val="0"/>
              </a:spcBef>
              <a:spcAft>
                <a:spcPts val="0"/>
              </a:spcAft>
              <a:buSzPts val="2280"/>
              <a:buNone/>
            </a:pPr>
            <a:r>
              <a:rPr lang="en-GB"/>
              <a:t>and use this information to help us develop a </a:t>
            </a:r>
            <a:r>
              <a:rPr lang="en-GB">
                <a:solidFill>
                  <a:schemeClr val="folHlink"/>
                </a:solidFill>
              </a:rPr>
              <a:t>learning programme</a:t>
            </a:r>
            <a:r>
              <a:rPr i="1" lang="en-GB">
                <a:solidFill>
                  <a:schemeClr val="folHlink"/>
                </a:solidFill>
              </a:rPr>
              <a:t> </a:t>
            </a:r>
            <a:r>
              <a:rPr lang="en-GB"/>
              <a:t>for each child.</a:t>
            </a:r>
            <a:endParaRPr/>
          </a:p>
          <a:p>
            <a:pPr indent="-228600" lvl="0" marL="228600" rtl="0" algn="ctr">
              <a:lnSpc>
                <a:spcPct val="90000"/>
              </a:lnSpc>
              <a:spcBef>
                <a:spcPts val="0"/>
              </a:spcBef>
              <a:spcAft>
                <a:spcPts val="0"/>
              </a:spcAft>
              <a:buSzPts val="2280"/>
              <a:buNone/>
            </a:pPr>
            <a:r>
              <a:t/>
            </a:r>
            <a:endParaRPr/>
          </a:p>
          <a:p>
            <a:pPr indent="-228600" lvl="0" marL="228600" rtl="0" algn="ctr">
              <a:lnSpc>
                <a:spcPct val="90000"/>
              </a:lnSpc>
              <a:spcBef>
                <a:spcPts val="0"/>
              </a:spcBef>
              <a:spcAft>
                <a:spcPts val="0"/>
              </a:spcAft>
              <a:buSzPts val="1045"/>
              <a:buNone/>
            </a:pPr>
            <a:r>
              <a:t/>
            </a:r>
            <a:endParaRPr sz="1100"/>
          </a:p>
          <a:p>
            <a:pPr indent="0" lvl="0" marL="0" rtl="0" algn="l">
              <a:spcBef>
                <a:spcPts val="480"/>
              </a:spcBef>
              <a:spcAft>
                <a:spcPts val="0"/>
              </a:spcAft>
              <a:buNone/>
            </a:pPr>
            <a:r>
              <a:rPr lang="en-GB">
                <a:latin typeface="Cambria"/>
                <a:ea typeface="Cambria"/>
                <a:cs typeface="Cambria"/>
                <a:sym typeface="Cambria"/>
              </a:rPr>
              <a:t>You are always welcome to speak with the </a:t>
            </a:r>
            <a:r>
              <a:rPr lang="en-GB"/>
              <a:t>class teacher to</a:t>
            </a:r>
            <a:r>
              <a:rPr lang="en-GB">
                <a:latin typeface="Cambria"/>
                <a:ea typeface="Cambria"/>
                <a:cs typeface="Cambria"/>
                <a:sym typeface="Cambria"/>
              </a:rPr>
              <a:t> discuss your child’s progress and/or any concerns you may have.</a:t>
            </a:r>
            <a:endParaRPr/>
          </a:p>
          <a:p>
            <a:pPr indent="-83820" lvl="0" marL="228600" rtl="0" algn="l">
              <a:spcBef>
                <a:spcPts val="480"/>
              </a:spcBef>
              <a:spcAft>
                <a:spcPts val="0"/>
              </a:spcAft>
              <a:buSzPts val="2280"/>
              <a:buNone/>
            </a:pPr>
            <a:r>
              <a:t/>
            </a:r>
            <a:endParaRPr/>
          </a:p>
        </p:txBody>
      </p:sp>
      <p:pic>
        <p:nvPicPr>
          <p:cNvPr id="141" name="Google Shape;141;gb6f3102d67_0_120"/>
          <p:cNvPicPr preferRelativeResize="0"/>
          <p:nvPr/>
        </p:nvPicPr>
        <p:blipFill rotWithShape="1">
          <a:blip r:embed="rId3">
            <a:alphaModFix/>
          </a:blip>
          <a:srcRect b="30264" l="0" r="19652" t="0"/>
          <a:stretch/>
        </p:blipFill>
        <p:spPr>
          <a:xfrm>
            <a:off x="7725410" y="128215"/>
            <a:ext cx="1160780" cy="1019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551280" y="-284774"/>
            <a:ext cx="8041440" cy="14426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School Uniform</a:t>
            </a:r>
            <a:r>
              <a:rPr b="1" lang="en-GB"/>
              <a:t> </a:t>
            </a:r>
            <a:endParaRPr/>
          </a:p>
        </p:txBody>
      </p:sp>
      <p:pic>
        <p:nvPicPr>
          <p:cNvPr id="147" name="Google Shape;147;p6"/>
          <p:cNvPicPr preferRelativeResize="0"/>
          <p:nvPr/>
        </p:nvPicPr>
        <p:blipFill rotWithShape="1">
          <a:blip r:embed="rId3">
            <a:alphaModFix/>
          </a:blip>
          <a:srcRect b="30263" l="0" r="19652" t="0"/>
          <a:stretch/>
        </p:blipFill>
        <p:spPr>
          <a:xfrm>
            <a:off x="7725410" y="105979"/>
            <a:ext cx="1160780" cy="1019175"/>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3492704" y="2303884"/>
            <a:ext cx="1522687" cy="197614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9" name="Google Shape;149;p6"/>
          <p:cNvPicPr preferRelativeResize="0"/>
          <p:nvPr/>
        </p:nvPicPr>
        <p:blipFill rotWithShape="1">
          <a:blip r:embed="rId5">
            <a:alphaModFix/>
          </a:blip>
          <a:srcRect b="0" l="0" r="0" t="0"/>
          <a:stretch/>
        </p:blipFill>
        <p:spPr>
          <a:xfrm>
            <a:off x="1833693" y="4523509"/>
            <a:ext cx="1522686" cy="197614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50" name="Google Shape;150;p6"/>
          <p:cNvPicPr preferRelativeResize="0"/>
          <p:nvPr/>
        </p:nvPicPr>
        <p:blipFill rotWithShape="1">
          <a:blip r:embed="rId6">
            <a:alphaModFix/>
          </a:blip>
          <a:srcRect b="0" l="0" r="0" t="0"/>
          <a:stretch/>
        </p:blipFill>
        <p:spPr>
          <a:xfrm>
            <a:off x="3539975" y="4523500"/>
            <a:ext cx="1618225" cy="19093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51" name="Google Shape;151;p6"/>
          <p:cNvPicPr preferRelativeResize="0"/>
          <p:nvPr/>
        </p:nvPicPr>
        <p:blipFill rotWithShape="1">
          <a:blip r:embed="rId7">
            <a:alphaModFix/>
          </a:blip>
          <a:srcRect b="0" l="0" r="0" t="0"/>
          <a:stretch/>
        </p:blipFill>
        <p:spPr>
          <a:xfrm>
            <a:off x="5341800" y="4523500"/>
            <a:ext cx="1522700" cy="19093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52" name="Google Shape;152;p6"/>
          <p:cNvPicPr preferRelativeResize="0"/>
          <p:nvPr/>
        </p:nvPicPr>
        <p:blipFill rotWithShape="1">
          <a:blip r:embed="rId8">
            <a:alphaModFix/>
          </a:blip>
          <a:srcRect b="0" l="0" r="0" t="0"/>
          <a:stretch/>
        </p:blipFill>
        <p:spPr>
          <a:xfrm>
            <a:off x="5233608" y="2303871"/>
            <a:ext cx="1618223" cy="197614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53" name="Google Shape;153;p6"/>
          <p:cNvSpPr txBox="1"/>
          <p:nvPr/>
        </p:nvSpPr>
        <p:spPr>
          <a:xfrm>
            <a:off x="423075" y="859800"/>
            <a:ext cx="81027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mbria"/>
                <a:ea typeface="Cambria"/>
                <a:cs typeface="Cambria"/>
                <a:sym typeface="Cambria"/>
              </a:rPr>
              <a:t>Branded St Clare’s uniform can be bought from Lollipops. Please name all uniform with your child’s name. We have a winter and optional summer uniform. </a:t>
            </a:r>
            <a:r>
              <a:rPr lang="en-GB" sz="1800">
                <a:solidFill>
                  <a:schemeClr val="dk1"/>
                </a:solidFill>
                <a:highlight>
                  <a:schemeClr val="lt1"/>
                </a:highlight>
                <a:latin typeface="Cambria"/>
                <a:ea typeface="Cambria"/>
                <a:cs typeface="Cambria"/>
                <a:sym typeface="Cambria"/>
              </a:rPr>
              <a:t>Winter uniform is:  shirt with a tie, trousers, skirt/pinafore and v neck jumper or cardigan with school badge. Black school shoes are worn throughout the whole school year.</a:t>
            </a:r>
            <a:r>
              <a:rPr lang="en-GB" sz="1800">
                <a:solidFill>
                  <a:schemeClr val="dk1"/>
                </a:solidFill>
                <a:highlight>
                  <a:srgbClr val="FAE148"/>
                </a:highlight>
                <a:latin typeface="Cambria"/>
                <a:ea typeface="Cambria"/>
                <a:cs typeface="Cambria"/>
                <a:sym typeface="Cambria"/>
              </a:rPr>
              <a:t>  </a:t>
            </a:r>
            <a:endParaRPr>
              <a:highlight>
                <a:srgbClr val="FAE148"/>
              </a:highlight>
            </a:endParaRPr>
          </a:p>
        </p:txBody>
      </p:sp>
      <p:pic>
        <p:nvPicPr>
          <p:cNvPr id="154" name="Google Shape;154;p6"/>
          <p:cNvPicPr preferRelativeResize="0"/>
          <p:nvPr/>
        </p:nvPicPr>
        <p:blipFill rotWithShape="1">
          <a:blip r:embed="rId9">
            <a:alphaModFix/>
          </a:blip>
          <a:srcRect b="0" l="0" r="0" t="0"/>
          <a:stretch/>
        </p:blipFill>
        <p:spPr>
          <a:xfrm>
            <a:off x="127401" y="4523500"/>
            <a:ext cx="1522700" cy="20056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55" name="Google Shape;155;p6"/>
          <p:cNvPicPr preferRelativeResize="0"/>
          <p:nvPr/>
        </p:nvPicPr>
        <p:blipFill>
          <a:blip r:embed="rId10">
            <a:alphaModFix/>
          </a:blip>
          <a:stretch>
            <a:fillRect/>
          </a:stretch>
        </p:blipFill>
        <p:spPr>
          <a:xfrm>
            <a:off x="1751825" y="2337300"/>
            <a:ext cx="1522675" cy="1909300"/>
          </a:xfrm>
          <a:prstGeom prst="rect">
            <a:avLst/>
          </a:prstGeom>
          <a:noFill/>
          <a:ln cap="flat" cmpd="sng" w="38100">
            <a:solidFill>
              <a:schemeClr val="dk2"/>
            </a:solidFill>
            <a:prstDash val="solid"/>
            <a:round/>
            <a:headEnd len="sm" w="sm" type="none"/>
            <a:tailEnd len="sm" w="sm" type="none"/>
          </a:ln>
        </p:spPr>
      </p:pic>
      <p:pic>
        <p:nvPicPr>
          <p:cNvPr id="156" name="Google Shape;156;p6"/>
          <p:cNvPicPr preferRelativeResize="0"/>
          <p:nvPr/>
        </p:nvPicPr>
        <p:blipFill>
          <a:blip r:embed="rId11">
            <a:alphaModFix/>
          </a:blip>
          <a:stretch>
            <a:fillRect/>
          </a:stretch>
        </p:blipFill>
        <p:spPr>
          <a:xfrm>
            <a:off x="7070026" y="2280745"/>
            <a:ext cx="1522675" cy="2022406"/>
          </a:xfrm>
          <a:prstGeom prst="rect">
            <a:avLst/>
          </a:prstGeom>
          <a:noFill/>
          <a:ln cap="flat" cmpd="sng" w="38100">
            <a:solidFill>
              <a:schemeClr val="dk2"/>
            </a:solidFill>
            <a:prstDash val="solid"/>
            <a:round/>
            <a:headEnd len="sm" w="sm" type="none"/>
            <a:tailEnd len="sm" w="sm" type="none"/>
          </a:ln>
        </p:spPr>
      </p:pic>
      <p:pic>
        <p:nvPicPr>
          <p:cNvPr id="157" name="Google Shape;157;p6"/>
          <p:cNvPicPr preferRelativeResize="0"/>
          <p:nvPr/>
        </p:nvPicPr>
        <p:blipFill>
          <a:blip r:embed="rId12">
            <a:alphaModFix/>
          </a:blip>
          <a:stretch>
            <a:fillRect/>
          </a:stretch>
        </p:blipFill>
        <p:spPr>
          <a:xfrm>
            <a:off x="127400" y="2337299"/>
            <a:ext cx="1522700" cy="1909300"/>
          </a:xfrm>
          <a:prstGeom prst="rect">
            <a:avLst/>
          </a:prstGeom>
          <a:noFill/>
          <a:ln cap="flat" cmpd="sng" w="38100">
            <a:solidFill>
              <a:schemeClr val="dk2"/>
            </a:solidFill>
            <a:prstDash val="solid"/>
            <a:round/>
            <a:headEnd len="sm" w="sm" type="none"/>
            <a:tailEnd len="sm" w="sm" type="none"/>
          </a:ln>
        </p:spPr>
      </p:pic>
      <p:pic>
        <p:nvPicPr>
          <p:cNvPr id="158" name="Google Shape;158;p6"/>
          <p:cNvPicPr preferRelativeResize="0"/>
          <p:nvPr/>
        </p:nvPicPr>
        <p:blipFill rotWithShape="1">
          <a:blip r:embed="rId13">
            <a:alphaModFix/>
          </a:blip>
          <a:srcRect b="0" l="25838" r="0" t="0"/>
          <a:stretch/>
        </p:blipFill>
        <p:spPr>
          <a:xfrm>
            <a:off x="7048100" y="4490800"/>
            <a:ext cx="1618225" cy="197470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b6e2d32627_1_6"/>
          <p:cNvSpPr txBox="1"/>
          <p:nvPr>
            <p:ph type="title"/>
          </p:nvPr>
        </p:nvSpPr>
        <p:spPr>
          <a:xfrm>
            <a:off x="551280" y="-284774"/>
            <a:ext cx="8041500" cy="144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School Uniform</a:t>
            </a:r>
            <a:r>
              <a:rPr b="1" lang="en-GB"/>
              <a:t> </a:t>
            </a:r>
            <a:endParaRPr/>
          </a:p>
        </p:txBody>
      </p:sp>
      <p:pic>
        <p:nvPicPr>
          <p:cNvPr id="164" name="Google Shape;164;gb6e2d32627_1_6"/>
          <p:cNvPicPr preferRelativeResize="0"/>
          <p:nvPr/>
        </p:nvPicPr>
        <p:blipFill rotWithShape="1">
          <a:blip r:embed="rId3">
            <a:alphaModFix/>
          </a:blip>
          <a:srcRect b="30264" l="0" r="19652" t="0"/>
          <a:stretch/>
        </p:blipFill>
        <p:spPr>
          <a:xfrm>
            <a:off x="7725410" y="105979"/>
            <a:ext cx="1160780" cy="1019175"/>
          </a:xfrm>
          <a:prstGeom prst="rect">
            <a:avLst/>
          </a:prstGeom>
          <a:noFill/>
          <a:ln>
            <a:noFill/>
          </a:ln>
        </p:spPr>
      </p:pic>
      <p:sp>
        <p:nvSpPr>
          <p:cNvPr id="165" name="Google Shape;165;gb6e2d32627_1_6"/>
          <p:cNvSpPr txBox="1"/>
          <p:nvPr/>
        </p:nvSpPr>
        <p:spPr>
          <a:xfrm>
            <a:off x="423075" y="859800"/>
            <a:ext cx="8102700" cy="2031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highlight>
                  <a:schemeClr val="lt1"/>
                </a:highlight>
                <a:latin typeface="Cambria"/>
                <a:ea typeface="Cambria"/>
                <a:cs typeface="Cambria"/>
                <a:sym typeface="Cambria"/>
              </a:rPr>
              <a:t>Children can wear </a:t>
            </a:r>
            <a:r>
              <a:rPr lang="en-GB" sz="1800">
                <a:solidFill>
                  <a:schemeClr val="dk1"/>
                </a:solidFill>
                <a:highlight>
                  <a:schemeClr val="lt1"/>
                </a:highlight>
                <a:latin typeface="Cambria"/>
                <a:ea typeface="Cambria"/>
                <a:cs typeface="Cambria"/>
                <a:sym typeface="Cambria"/>
              </a:rPr>
              <a:t>Summer</a:t>
            </a:r>
            <a:r>
              <a:rPr lang="en-GB" sz="1800">
                <a:solidFill>
                  <a:schemeClr val="dk1"/>
                </a:solidFill>
                <a:highlight>
                  <a:schemeClr val="lt1"/>
                </a:highlight>
                <a:latin typeface="Cambria"/>
                <a:ea typeface="Cambria"/>
                <a:cs typeface="Cambria"/>
                <a:sym typeface="Cambria"/>
              </a:rPr>
              <a:t> uniform from after the Easter break up until October half term. Summer uniform is optional.</a:t>
            </a:r>
            <a:endParaRPr sz="1800">
              <a:solidFill>
                <a:schemeClr val="dk1"/>
              </a:solidFill>
              <a:highlight>
                <a:schemeClr val="lt1"/>
              </a:highlight>
              <a:latin typeface="Cambria"/>
              <a:ea typeface="Cambria"/>
              <a:cs typeface="Cambria"/>
              <a:sym typeface="Cambria"/>
            </a:endParaRPr>
          </a:p>
          <a:p>
            <a:pPr indent="0" lvl="0" marL="0" marR="0" rtl="0" algn="l">
              <a:spcBef>
                <a:spcPts val="0"/>
              </a:spcBef>
              <a:spcAft>
                <a:spcPts val="0"/>
              </a:spcAft>
              <a:buNone/>
            </a:pPr>
            <a:r>
              <a:rPr lang="en-GB" sz="1800">
                <a:solidFill>
                  <a:schemeClr val="dk1"/>
                </a:solidFill>
                <a:highlight>
                  <a:schemeClr val="lt1"/>
                </a:highlight>
                <a:latin typeface="Cambria"/>
                <a:ea typeface="Cambria"/>
                <a:cs typeface="Cambria"/>
                <a:sym typeface="Cambria"/>
              </a:rPr>
              <a:t>The Summer uniform is: </a:t>
            </a:r>
            <a:r>
              <a:rPr lang="en-GB" sz="1800">
                <a:solidFill>
                  <a:schemeClr val="dk1"/>
                </a:solidFill>
                <a:highlight>
                  <a:schemeClr val="lt1"/>
                </a:highlight>
                <a:latin typeface="Cambria"/>
                <a:ea typeface="Cambria"/>
                <a:cs typeface="Cambria"/>
                <a:sym typeface="Cambria"/>
              </a:rPr>
              <a:t> polo shirt or shirt and tie, pinafore/skirt, trousers/shorts, summer dress. Children must wear a pair of black school shoes. No trainers please.</a:t>
            </a:r>
            <a:endParaRPr sz="1800">
              <a:solidFill>
                <a:schemeClr val="dk1"/>
              </a:solidFill>
              <a:highlight>
                <a:schemeClr val="lt1"/>
              </a:highlight>
              <a:latin typeface="Cambria"/>
              <a:ea typeface="Cambria"/>
              <a:cs typeface="Cambria"/>
              <a:sym typeface="Cambria"/>
            </a:endParaRPr>
          </a:p>
          <a:p>
            <a:pPr indent="0" lvl="0" marL="0" marR="0" rtl="0" algn="l">
              <a:spcBef>
                <a:spcPts val="0"/>
              </a:spcBef>
              <a:spcAft>
                <a:spcPts val="0"/>
              </a:spcAft>
              <a:buNone/>
            </a:pPr>
            <a:r>
              <a:rPr lang="en-GB" sz="1800">
                <a:solidFill>
                  <a:schemeClr val="dk1"/>
                </a:solidFill>
                <a:highlight>
                  <a:schemeClr val="lt1"/>
                </a:highlight>
                <a:latin typeface="Cambria"/>
                <a:ea typeface="Cambria"/>
                <a:cs typeface="Cambria"/>
                <a:sym typeface="Cambria"/>
              </a:rPr>
              <a:t>When your child starts in September they can choose to be in winter or </a:t>
            </a:r>
            <a:r>
              <a:rPr lang="en-GB" sz="1800">
                <a:solidFill>
                  <a:schemeClr val="dk1"/>
                </a:solidFill>
                <a:highlight>
                  <a:schemeClr val="lt1"/>
                </a:highlight>
                <a:latin typeface="Cambria"/>
                <a:ea typeface="Cambria"/>
                <a:cs typeface="Cambria"/>
                <a:sym typeface="Cambria"/>
              </a:rPr>
              <a:t>summer</a:t>
            </a:r>
            <a:r>
              <a:rPr lang="en-GB" sz="1800">
                <a:solidFill>
                  <a:schemeClr val="dk1"/>
                </a:solidFill>
                <a:highlight>
                  <a:schemeClr val="lt1"/>
                </a:highlight>
                <a:latin typeface="Cambria"/>
                <a:ea typeface="Cambria"/>
                <a:cs typeface="Cambria"/>
                <a:sym typeface="Cambria"/>
              </a:rPr>
              <a:t> uniform until the October half term when we go into winter uniform.</a:t>
            </a:r>
            <a:endParaRPr>
              <a:highlight>
                <a:schemeClr val="lt1"/>
              </a:highlight>
            </a:endParaRPr>
          </a:p>
        </p:txBody>
      </p:sp>
      <p:pic>
        <p:nvPicPr>
          <p:cNvPr id="166" name="Google Shape;166;gb6e2d32627_1_6"/>
          <p:cNvPicPr preferRelativeResize="0"/>
          <p:nvPr/>
        </p:nvPicPr>
        <p:blipFill>
          <a:blip r:embed="rId4">
            <a:alphaModFix/>
          </a:blip>
          <a:stretch>
            <a:fillRect/>
          </a:stretch>
        </p:blipFill>
        <p:spPr>
          <a:xfrm>
            <a:off x="423075" y="3573800"/>
            <a:ext cx="1866900" cy="2447925"/>
          </a:xfrm>
          <a:prstGeom prst="rect">
            <a:avLst/>
          </a:prstGeom>
          <a:noFill/>
          <a:ln cap="flat" cmpd="sng" w="38100">
            <a:solidFill>
              <a:schemeClr val="dk2"/>
            </a:solidFill>
            <a:prstDash val="solid"/>
            <a:round/>
            <a:headEnd len="sm" w="sm" type="none"/>
            <a:tailEnd len="sm" w="sm" type="none"/>
          </a:ln>
        </p:spPr>
      </p:pic>
      <p:pic>
        <p:nvPicPr>
          <p:cNvPr id="167" name="Google Shape;167;gb6e2d32627_1_6"/>
          <p:cNvPicPr preferRelativeResize="0"/>
          <p:nvPr/>
        </p:nvPicPr>
        <p:blipFill>
          <a:blip r:embed="rId5">
            <a:alphaModFix/>
          </a:blip>
          <a:stretch>
            <a:fillRect/>
          </a:stretch>
        </p:blipFill>
        <p:spPr>
          <a:xfrm>
            <a:off x="2609650" y="3573800"/>
            <a:ext cx="2143125" cy="2447925"/>
          </a:xfrm>
          <a:prstGeom prst="rect">
            <a:avLst/>
          </a:prstGeom>
          <a:noFill/>
          <a:ln cap="flat" cmpd="sng" w="38100">
            <a:solidFill>
              <a:schemeClr val="dk2"/>
            </a:solidFill>
            <a:prstDash val="solid"/>
            <a:round/>
            <a:headEnd len="sm" w="sm" type="none"/>
            <a:tailEnd len="sm" w="sm" type="none"/>
          </a:ln>
        </p:spPr>
      </p:pic>
      <p:pic>
        <p:nvPicPr>
          <p:cNvPr id="168" name="Google Shape;168;gb6e2d32627_1_6"/>
          <p:cNvPicPr preferRelativeResize="0"/>
          <p:nvPr/>
        </p:nvPicPr>
        <p:blipFill>
          <a:blip r:embed="rId6">
            <a:alphaModFix/>
          </a:blip>
          <a:stretch>
            <a:fillRect/>
          </a:stretch>
        </p:blipFill>
        <p:spPr>
          <a:xfrm>
            <a:off x="5072450" y="3573800"/>
            <a:ext cx="1885950" cy="24288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551280" y="-284774"/>
            <a:ext cx="8041440" cy="14426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800"/>
              <a:buFont typeface="Cambria"/>
              <a:buNone/>
            </a:pPr>
            <a:r>
              <a:rPr b="1" lang="en-GB" u="sng"/>
              <a:t>PE</a:t>
            </a:r>
            <a:r>
              <a:rPr b="1" lang="en-GB" u="sng"/>
              <a:t> Uniform</a:t>
            </a:r>
            <a:r>
              <a:rPr b="1" lang="en-GB"/>
              <a:t> </a:t>
            </a:r>
            <a:endParaRPr/>
          </a:p>
        </p:txBody>
      </p:sp>
      <p:pic>
        <p:nvPicPr>
          <p:cNvPr id="174" name="Google Shape;174;p8"/>
          <p:cNvPicPr preferRelativeResize="0"/>
          <p:nvPr/>
        </p:nvPicPr>
        <p:blipFill rotWithShape="1">
          <a:blip r:embed="rId3">
            <a:alphaModFix/>
          </a:blip>
          <a:srcRect b="30263" l="0" r="19652" t="0"/>
          <a:stretch/>
        </p:blipFill>
        <p:spPr>
          <a:xfrm>
            <a:off x="7725410" y="105979"/>
            <a:ext cx="1160780" cy="1019175"/>
          </a:xfrm>
          <a:prstGeom prst="rect">
            <a:avLst/>
          </a:prstGeom>
          <a:noFill/>
          <a:ln>
            <a:noFill/>
          </a:ln>
        </p:spPr>
      </p:pic>
      <p:sp>
        <p:nvSpPr>
          <p:cNvPr id="175" name="Google Shape;175;p8"/>
          <p:cNvSpPr txBox="1"/>
          <p:nvPr/>
        </p:nvSpPr>
        <p:spPr>
          <a:xfrm>
            <a:off x="487875" y="1115125"/>
            <a:ext cx="7373700" cy="273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mbria"/>
                <a:ea typeface="Cambria"/>
                <a:cs typeface="Cambria"/>
                <a:sym typeface="Cambria"/>
              </a:rPr>
              <a:t>Your child will be placed into a house group and this will remain the same during their time at St Clare’s. Children wear this house colour as part of their PE kit.</a:t>
            </a:r>
            <a:endParaRPr>
              <a:latin typeface="Cambria"/>
              <a:ea typeface="Cambria"/>
              <a:cs typeface="Cambria"/>
              <a:sym typeface="Cambria"/>
            </a:endParaRPr>
          </a:p>
          <a:p>
            <a:pPr indent="0" lvl="0" marL="0" rtl="0" algn="l">
              <a:spcBef>
                <a:spcPts val="0"/>
              </a:spcBef>
              <a:spcAft>
                <a:spcPts val="0"/>
              </a:spcAft>
              <a:buNone/>
            </a:pPr>
            <a:r>
              <a:rPr lang="en-GB">
                <a:highlight>
                  <a:schemeClr val="lt1"/>
                </a:highlight>
                <a:latin typeface="Cambria"/>
                <a:ea typeface="Cambria"/>
                <a:cs typeface="Cambria"/>
                <a:sym typeface="Cambria"/>
              </a:rPr>
              <a:t>Our PE uniform at St Clare’s is: house top, black shorts, plimsolls (indoor), trainers (outdoor)</a:t>
            </a:r>
            <a:endParaRPr>
              <a:highlight>
                <a:schemeClr val="lt1"/>
              </a:highlight>
              <a:latin typeface="Cambria"/>
              <a:ea typeface="Cambria"/>
              <a:cs typeface="Cambria"/>
              <a:sym typeface="Cambria"/>
            </a:endParaRPr>
          </a:p>
          <a:p>
            <a:pPr indent="0" lvl="0" marL="0" rtl="0" algn="ctr">
              <a:spcBef>
                <a:spcPts val="0"/>
              </a:spcBef>
              <a:spcAft>
                <a:spcPts val="0"/>
              </a:spcAft>
              <a:buNone/>
            </a:pPr>
            <a:r>
              <a:t/>
            </a:r>
            <a:endParaRPr>
              <a:latin typeface="Cambria"/>
              <a:ea typeface="Cambria"/>
              <a:cs typeface="Cambria"/>
              <a:sym typeface="Cambria"/>
            </a:endParaRPr>
          </a:p>
          <a:p>
            <a:pPr indent="0" lvl="0" marL="0" rtl="0" algn="ctr">
              <a:spcBef>
                <a:spcPts val="0"/>
              </a:spcBef>
              <a:spcAft>
                <a:spcPts val="0"/>
              </a:spcAft>
              <a:buNone/>
            </a:pPr>
            <a:r>
              <a:rPr b="1" lang="en-GB" sz="1700">
                <a:solidFill>
                  <a:srgbClr val="0000FF"/>
                </a:solidFill>
                <a:latin typeface="Cambria"/>
                <a:ea typeface="Cambria"/>
                <a:cs typeface="Cambria"/>
                <a:sym typeface="Cambria"/>
              </a:rPr>
              <a:t>St Andrew’s - blue</a:t>
            </a:r>
            <a:endParaRPr b="1" sz="1700">
              <a:solidFill>
                <a:srgbClr val="0000FF"/>
              </a:solidFill>
              <a:latin typeface="Cambria"/>
              <a:ea typeface="Cambria"/>
              <a:cs typeface="Cambria"/>
              <a:sym typeface="Cambria"/>
            </a:endParaRPr>
          </a:p>
          <a:p>
            <a:pPr indent="0" lvl="0" marL="0" rtl="0" algn="ctr">
              <a:spcBef>
                <a:spcPts val="0"/>
              </a:spcBef>
              <a:spcAft>
                <a:spcPts val="0"/>
              </a:spcAft>
              <a:buNone/>
            </a:pPr>
            <a:r>
              <a:rPr b="1" lang="en-GB" sz="1700">
                <a:solidFill>
                  <a:srgbClr val="FFFF00"/>
                </a:solidFill>
                <a:latin typeface="Cambria"/>
                <a:ea typeface="Cambria"/>
                <a:cs typeface="Cambria"/>
                <a:sym typeface="Cambria"/>
              </a:rPr>
              <a:t>St David’s - yellow</a:t>
            </a:r>
            <a:endParaRPr b="1" sz="1700">
              <a:solidFill>
                <a:srgbClr val="FFFF00"/>
              </a:solidFill>
              <a:latin typeface="Cambria"/>
              <a:ea typeface="Cambria"/>
              <a:cs typeface="Cambria"/>
              <a:sym typeface="Cambria"/>
            </a:endParaRPr>
          </a:p>
          <a:p>
            <a:pPr indent="0" lvl="0" marL="0" rtl="0" algn="ctr">
              <a:spcBef>
                <a:spcPts val="0"/>
              </a:spcBef>
              <a:spcAft>
                <a:spcPts val="0"/>
              </a:spcAft>
              <a:buNone/>
            </a:pPr>
            <a:r>
              <a:rPr b="1" lang="en-GB" sz="1700">
                <a:solidFill>
                  <a:srgbClr val="FF0000"/>
                </a:solidFill>
                <a:latin typeface="Cambria"/>
                <a:ea typeface="Cambria"/>
                <a:cs typeface="Cambria"/>
                <a:sym typeface="Cambria"/>
              </a:rPr>
              <a:t>St George’s - red</a:t>
            </a:r>
            <a:endParaRPr b="1" sz="1700">
              <a:solidFill>
                <a:srgbClr val="FF0000"/>
              </a:solidFill>
              <a:latin typeface="Cambria"/>
              <a:ea typeface="Cambria"/>
              <a:cs typeface="Cambria"/>
              <a:sym typeface="Cambria"/>
            </a:endParaRPr>
          </a:p>
          <a:p>
            <a:pPr indent="0" lvl="0" marL="0" rtl="0" algn="ctr">
              <a:spcBef>
                <a:spcPts val="0"/>
              </a:spcBef>
              <a:spcAft>
                <a:spcPts val="0"/>
              </a:spcAft>
              <a:buNone/>
            </a:pPr>
            <a:r>
              <a:rPr b="1" lang="en-GB" sz="1700">
                <a:solidFill>
                  <a:srgbClr val="38761D"/>
                </a:solidFill>
                <a:latin typeface="Cambria"/>
                <a:ea typeface="Cambria"/>
                <a:cs typeface="Cambria"/>
                <a:sym typeface="Cambria"/>
              </a:rPr>
              <a:t>St Patrick’s - green </a:t>
            </a:r>
            <a:endParaRPr b="1" sz="1700">
              <a:solidFill>
                <a:srgbClr val="38761D"/>
              </a:solidFill>
              <a:latin typeface="Cambria"/>
              <a:ea typeface="Cambria"/>
              <a:cs typeface="Cambria"/>
              <a:sym typeface="Cambria"/>
            </a:endParaRPr>
          </a:p>
          <a:p>
            <a:pPr indent="0" lvl="0" marL="0" rtl="0" algn="l">
              <a:spcBef>
                <a:spcPts val="0"/>
              </a:spcBef>
              <a:spcAft>
                <a:spcPts val="0"/>
              </a:spcAft>
              <a:buNone/>
            </a:pPr>
            <a:r>
              <a:t/>
            </a:r>
            <a:endParaRPr>
              <a:latin typeface="Cambria"/>
              <a:ea typeface="Cambria"/>
              <a:cs typeface="Cambria"/>
              <a:sym typeface="Cambria"/>
            </a:endParaRPr>
          </a:p>
          <a:p>
            <a:pPr indent="0" lvl="0" marL="0" rtl="0" algn="l">
              <a:spcBef>
                <a:spcPts val="0"/>
              </a:spcBef>
              <a:spcAft>
                <a:spcPts val="0"/>
              </a:spcAft>
              <a:buNone/>
            </a:pPr>
            <a:r>
              <a:rPr lang="en-GB">
                <a:latin typeface="Cambria"/>
                <a:ea typeface="Cambria"/>
                <a:cs typeface="Cambria"/>
                <a:sym typeface="Cambria"/>
              </a:rPr>
              <a:t>PE t shirts with the school logo can be purchased from lollipops alongside PE bags. </a:t>
            </a:r>
            <a:endParaRPr>
              <a:latin typeface="Cambria"/>
              <a:ea typeface="Cambria"/>
              <a:cs typeface="Cambria"/>
              <a:sym typeface="Cambria"/>
            </a:endParaRPr>
          </a:p>
          <a:p>
            <a:pPr indent="0" lvl="0" marL="0" rtl="0" algn="l">
              <a:spcBef>
                <a:spcPts val="0"/>
              </a:spcBef>
              <a:spcAft>
                <a:spcPts val="0"/>
              </a:spcAft>
              <a:buNone/>
            </a:pPr>
            <a:r>
              <a:rPr lang="en-GB">
                <a:latin typeface="Cambria"/>
                <a:ea typeface="Cambria"/>
                <a:cs typeface="Cambria"/>
                <a:sym typeface="Cambria"/>
              </a:rPr>
              <a:t>To order uniform please follow the link at the bottom of this slide. </a:t>
            </a:r>
            <a:endParaRPr>
              <a:latin typeface="Cambria"/>
              <a:ea typeface="Cambria"/>
              <a:cs typeface="Cambria"/>
              <a:sym typeface="Cambria"/>
            </a:endParaRPr>
          </a:p>
        </p:txBody>
      </p:sp>
      <p:pic>
        <p:nvPicPr>
          <p:cNvPr id="176" name="Google Shape;176;p8"/>
          <p:cNvPicPr preferRelativeResize="0"/>
          <p:nvPr/>
        </p:nvPicPr>
        <p:blipFill>
          <a:blip r:embed="rId4">
            <a:alphaModFix/>
          </a:blip>
          <a:stretch>
            <a:fillRect/>
          </a:stretch>
        </p:blipFill>
        <p:spPr>
          <a:xfrm>
            <a:off x="222100" y="3958675"/>
            <a:ext cx="2160550" cy="2160550"/>
          </a:xfrm>
          <a:prstGeom prst="rect">
            <a:avLst/>
          </a:prstGeom>
          <a:noFill/>
          <a:ln cap="flat" cmpd="sng" w="38100">
            <a:solidFill>
              <a:schemeClr val="dk2"/>
            </a:solidFill>
            <a:prstDash val="solid"/>
            <a:round/>
            <a:headEnd len="sm" w="sm" type="none"/>
            <a:tailEnd len="sm" w="sm" type="none"/>
          </a:ln>
        </p:spPr>
      </p:pic>
      <p:pic>
        <p:nvPicPr>
          <p:cNvPr id="177" name="Google Shape;177;p8"/>
          <p:cNvPicPr preferRelativeResize="0"/>
          <p:nvPr/>
        </p:nvPicPr>
        <p:blipFill>
          <a:blip r:embed="rId5">
            <a:alphaModFix/>
          </a:blip>
          <a:stretch>
            <a:fillRect/>
          </a:stretch>
        </p:blipFill>
        <p:spPr>
          <a:xfrm>
            <a:off x="2562925" y="3958675"/>
            <a:ext cx="2160550" cy="2160550"/>
          </a:xfrm>
          <a:prstGeom prst="rect">
            <a:avLst/>
          </a:prstGeom>
          <a:noFill/>
          <a:ln cap="flat" cmpd="sng" w="38100">
            <a:solidFill>
              <a:schemeClr val="dk2"/>
            </a:solidFill>
            <a:prstDash val="solid"/>
            <a:round/>
            <a:headEnd len="sm" w="sm" type="none"/>
            <a:tailEnd len="sm" w="sm" type="none"/>
          </a:ln>
        </p:spPr>
      </p:pic>
      <p:pic>
        <p:nvPicPr>
          <p:cNvPr id="178" name="Google Shape;178;p8"/>
          <p:cNvPicPr preferRelativeResize="0"/>
          <p:nvPr/>
        </p:nvPicPr>
        <p:blipFill>
          <a:blip r:embed="rId6">
            <a:alphaModFix/>
          </a:blip>
          <a:stretch>
            <a:fillRect/>
          </a:stretch>
        </p:blipFill>
        <p:spPr>
          <a:xfrm>
            <a:off x="4903750" y="3958675"/>
            <a:ext cx="2160550" cy="2160550"/>
          </a:xfrm>
          <a:prstGeom prst="rect">
            <a:avLst/>
          </a:prstGeom>
          <a:noFill/>
          <a:ln cap="flat" cmpd="sng" w="38100">
            <a:solidFill>
              <a:schemeClr val="dk2"/>
            </a:solidFill>
            <a:prstDash val="solid"/>
            <a:round/>
            <a:headEnd len="sm" w="sm" type="none"/>
            <a:tailEnd len="sm" w="sm" type="none"/>
          </a:ln>
        </p:spPr>
      </p:pic>
      <p:pic>
        <p:nvPicPr>
          <p:cNvPr id="179" name="Google Shape;179;p8"/>
          <p:cNvPicPr preferRelativeResize="0"/>
          <p:nvPr/>
        </p:nvPicPr>
        <p:blipFill>
          <a:blip r:embed="rId7">
            <a:alphaModFix/>
          </a:blip>
          <a:stretch>
            <a:fillRect/>
          </a:stretch>
        </p:blipFill>
        <p:spPr>
          <a:xfrm>
            <a:off x="7244575" y="3983050"/>
            <a:ext cx="1774900" cy="2111800"/>
          </a:xfrm>
          <a:prstGeom prst="rect">
            <a:avLst/>
          </a:prstGeom>
          <a:noFill/>
          <a:ln cap="flat" cmpd="sng" w="38100">
            <a:solidFill>
              <a:schemeClr val="dk2"/>
            </a:solidFill>
            <a:prstDash val="solid"/>
            <a:round/>
            <a:headEnd len="sm" w="sm" type="none"/>
            <a:tailEnd len="sm" w="sm" type="none"/>
          </a:ln>
        </p:spPr>
      </p:pic>
      <p:sp>
        <p:nvSpPr>
          <p:cNvPr id="180" name="Google Shape;180;p8"/>
          <p:cNvSpPr txBox="1"/>
          <p:nvPr/>
        </p:nvSpPr>
        <p:spPr>
          <a:xfrm>
            <a:off x="264850" y="6258625"/>
            <a:ext cx="862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Cambria"/>
                <a:ea typeface="Cambria"/>
                <a:cs typeface="Cambria"/>
                <a:sym typeface="Cambria"/>
                <a:hlinkClick r:id="rId8"/>
              </a:rPr>
              <a:t>https://lollipops-middlesbrough.co.uk/product-category/st-clares-rc-school/</a:t>
            </a:r>
            <a:r>
              <a:rPr lang="en-GB">
                <a:latin typeface="Cambria"/>
                <a:ea typeface="Cambria"/>
                <a:cs typeface="Cambria"/>
                <a:sym typeface="Cambria"/>
              </a:rPr>
              <a:t> </a:t>
            </a:r>
            <a:endParaRPr>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Sketchbook">
      <a:dk1>
        <a:srgbClr val="000000"/>
      </a:dk1>
      <a:lt1>
        <a:srgbClr val="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2019-06-03T12:41:53Z</dcterms:created>
  <dc:creator>Louise Carr</dc:creator>
</cp:coreProperties>
</file>