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5"/>
  </p:notesMasterIdLst>
  <p:sldIdLst>
    <p:sldId id="256" r:id="rId3"/>
    <p:sldId id="257" r:id="rId4"/>
  </p:sldIdLst>
  <p:sldSz cx="7559675" cy="10691813"/>
  <p:notesSz cx="6797675" cy="9926638"/>
  <p:embeddedFontLst>
    <p:embeddedFont>
      <p:font typeface="Crimson Text" panose="020B0604020202020204" charset="0"/>
      <p:regular r:id="rId6"/>
      <p:bold r:id="rId7"/>
      <p:italic r:id="rId8"/>
      <p:boldItalic r:id="rId9"/>
    </p:embeddedFont>
    <p:embeddedFont>
      <p:font typeface="Crimson Text SemiBold" panose="020B060402020202020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352" y="5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88bcb166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88bcb166e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d6be6c8f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d6be6c8f5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9350" y="2412150"/>
            <a:ext cx="7598700" cy="342000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l="1904" r="1914"/>
          <a:stretch/>
        </p:blipFill>
        <p:spPr>
          <a:xfrm>
            <a:off x="0" y="0"/>
            <a:ext cx="7559998" cy="15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t="-1823" b="18959"/>
          <a:stretch/>
        </p:blipFill>
        <p:spPr>
          <a:xfrm>
            <a:off x="615300" y="910400"/>
            <a:ext cx="1240849" cy="13055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1725025" y="999625"/>
            <a:ext cx="17493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1418B"/>
                </a:solidFill>
                <a:latin typeface="Crimson Text"/>
                <a:ea typeface="Crimson Text"/>
                <a:cs typeface="Crimson Text"/>
                <a:sym typeface="Crimson Text"/>
              </a:rPr>
              <a:t>ST BENEDICT’S</a:t>
            </a:r>
            <a:endParaRPr sz="2200" b="1">
              <a:solidFill>
                <a:srgbClr val="01418B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en-GB" sz="1200" b="1">
                <a:latin typeface="Crimson Text"/>
                <a:ea typeface="Crimson Text"/>
                <a:cs typeface="Crimson Text"/>
                <a:sym typeface="Crimson Text"/>
              </a:rPr>
              <a:t>CATHOLIC </a:t>
            </a: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PRIMARY SCHOOL</a:t>
            </a: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3731700" y="895700"/>
            <a:ext cx="32523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Open Sans Light"/>
                <a:ea typeface="Open Sans Light"/>
                <a:cs typeface="Open Sans Light"/>
                <a:sym typeface="Open Sans Light"/>
              </a:rPr>
              <a:t>News</a:t>
            </a:r>
            <a:endParaRPr sz="6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760300" y="2000013"/>
            <a:ext cx="10356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i="1">
                <a:latin typeface="Open Sans Light"/>
                <a:ea typeface="Open Sans Light"/>
                <a:cs typeface="Open Sans Light"/>
                <a:sym typeface="Open Sans Light"/>
              </a:rPr>
              <a:t>Part of the Nicholas Postgate </a:t>
            </a:r>
            <a:endParaRPr sz="600" i="1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i="1">
                <a:latin typeface="Open Sans Light"/>
                <a:ea typeface="Open Sans Light"/>
                <a:cs typeface="Open Sans Light"/>
                <a:sym typeface="Open Sans Light"/>
              </a:rPr>
              <a:t>Catholic Academy Trust</a:t>
            </a:r>
            <a:endParaRPr sz="600" i="1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1" name="Google Shape;61;p14"/>
          <p:cNvCxnSpPr/>
          <p:nvPr/>
        </p:nvCxnSpPr>
        <p:spPr>
          <a:xfrm rot="10800000" flipH="1">
            <a:off x="3752250" y="1901525"/>
            <a:ext cx="33636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5900" y="2049887"/>
            <a:ext cx="127252" cy="96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978975" y="2484450"/>
            <a:ext cx="5602050" cy="197400"/>
            <a:chOff x="441300" y="2494800"/>
            <a:chExt cx="5602050" cy="197400"/>
          </a:xfrm>
        </p:grpSpPr>
        <p:sp>
          <p:nvSpPr>
            <p:cNvPr id="64" name="Google Shape;64;p14"/>
            <p:cNvSpPr txBox="1"/>
            <p:nvPr/>
          </p:nvSpPr>
          <p:spPr>
            <a:xfrm>
              <a:off x="621300" y="2494800"/>
              <a:ext cx="22716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25" rIns="91425" bIns="91425" anchor="ctr" anchorCtr="0">
              <a:noAutofit/>
            </a:bodyPr>
            <a:lstStyle/>
            <a:p>
              <a:pPr marL="0" marR="1016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enquiries@stbenedicts.npcat.org.uk</a:t>
              </a:r>
              <a:endParaRPr sz="8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5" name="Google Shape;6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1300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4621350" y="2495550"/>
              <a:ext cx="14220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25" rIns="91425" bIns="91425" anchor="ctr" anchorCtr="0">
              <a:noAutofit/>
            </a:bodyPr>
            <a:lstStyle/>
            <a:p>
              <a:pPr marL="0" marR="1016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@StBenedictsRedcar</a:t>
              </a:r>
              <a:endParaRPr sz="900">
                <a:solidFill>
                  <a:srgbClr val="353B3A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7" name="Google Shape;6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33775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4"/>
            <p:cNvSpPr txBox="1"/>
            <p:nvPr/>
          </p:nvSpPr>
          <p:spPr>
            <a:xfrm>
              <a:off x="3133800" y="2499000"/>
              <a:ext cx="1292400" cy="1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25" rIns="91425" bIns="91425" anchor="ctr" anchorCtr="0">
              <a:noAutofit/>
            </a:bodyPr>
            <a:lstStyle/>
            <a:p>
              <a:pPr marL="0" marR="1016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@stbenedictsTS10</a:t>
              </a:r>
              <a:endParaRPr sz="900">
                <a:solidFill>
                  <a:srgbClr val="353B3A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9" name="Google Shape;6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46225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2 onwards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l="1904" r="1914"/>
          <a:stretch/>
        </p:blipFill>
        <p:spPr>
          <a:xfrm>
            <a:off x="0" y="0"/>
            <a:ext cx="7559998" cy="15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 flipH="1">
            <a:off x="441452" y="10201122"/>
            <a:ext cx="6677100" cy="36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13"/>
          <p:cNvSpPr txBox="1"/>
          <p:nvPr/>
        </p:nvSpPr>
        <p:spPr>
          <a:xfrm>
            <a:off x="460675" y="10329148"/>
            <a:ext cx="1530300" cy="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rgbClr val="01418B"/>
                </a:solidFill>
                <a:latin typeface="Open Sans"/>
                <a:ea typeface="Open Sans"/>
                <a:cs typeface="Open Sans"/>
                <a:sym typeface="Open Sans"/>
              </a:rPr>
              <a:t>‘Pray together, learn together’</a:t>
            </a:r>
            <a:endParaRPr sz="800" i="1">
              <a:solidFill>
                <a:srgbClr val="0141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5565050" y="10329150"/>
            <a:ext cx="1553700" cy="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1418B"/>
                </a:solidFill>
                <a:latin typeface="Open Sans"/>
                <a:ea typeface="Open Sans"/>
                <a:cs typeface="Open Sans"/>
                <a:sym typeface="Open Sans"/>
              </a:rPr>
              <a:t>stbenedicts.npcat.org.uk</a:t>
            </a:r>
            <a:endParaRPr sz="800" b="1">
              <a:solidFill>
                <a:srgbClr val="0141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1staff@stbenedicts.npcat.org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7"/>
          <p:cNvCxnSpPr/>
          <p:nvPr/>
        </p:nvCxnSpPr>
        <p:spPr>
          <a:xfrm flipH="1">
            <a:off x="441452" y="10201122"/>
            <a:ext cx="6677100" cy="36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7"/>
          <p:cNvSpPr txBox="1"/>
          <p:nvPr/>
        </p:nvSpPr>
        <p:spPr>
          <a:xfrm>
            <a:off x="6065999" y="1633224"/>
            <a:ext cx="1276487" cy="28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Open Sans"/>
                <a:ea typeface="Open Sans"/>
                <a:cs typeface="Open Sans"/>
                <a:sym typeface="Open Sans"/>
              </a:rPr>
              <a:t>Autumn Term 2024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953250" y="87725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217350" y="4178025"/>
            <a:ext cx="3316200" cy="4594500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English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*Form lower case letters in the correct direction, starting and finishing in the right place.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*Compose a sentence orally before writing 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*Leave spaces between 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Reading</a:t>
            </a:r>
          </a:p>
          <a:p>
            <a:pPr fontAlgn="base"/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*Children learn to read using phonics.. *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Phonics is taught daily, staff systematically teach children the relationship between letter sounds and the written spelling patterns.</a:t>
            </a:r>
          </a:p>
          <a:p>
            <a:pPr fontAlgn="base"/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fontAlgn="base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*Children are also taught to read ‘tricky’ words that they are unable to read by decoding such as </a:t>
            </a:r>
            <a:r>
              <a:rPr lang="en-GB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‘the’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‘</a:t>
            </a:r>
            <a:r>
              <a:rPr lang="en-GB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 </a:t>
            </a:r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*Children who are learning to read are carefully matched to reading books to take home. This is called a reading practice book. We use ‘Big Cat’ reading books published by Harper Collins.</a:t>
            </a: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Texts we are reading this term</a:t>
            </a:r>
            <a:endParaRPr sz="12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893792" y="4178025"/>
            <a:ext cx="3316200" cy="4594500"/>
          </a:xfrm>
          <a:prstGeom prst="rect">
            <a:avLst/>
          </a:prstGeom>
          <a:solidFill>
            <a:srgbClr val="F8EBEB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Maths</a:t>
            </a:r>
            <a:endParaRPr sz="1600" b="1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term in Maths we will be looking at Place Value, Addition and Subtraction and shape.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be learning to: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recognise and understand  numbers up to 20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count forwards and backwards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 1 more and 1 less of a number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 and understand our number bonds to 10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compare numbers and use the vocabulary greater than and less than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and subtract numbers within 20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name 2D and 3D shapes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ensure you practise your number bonds to 10.</a:t>
            </a:r>
            <a:endParaRPr sz="1200" b="1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17187" y="2954980"/>
            <a:ext cx="7125300" cy="107013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Welcome to the first term in Year 1. We have a lot of fun and exciting things to learn about this term.  Please read the rest of the newsletter to find out more. 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82;p17">
            <a:extLst>
              <a:ext uri="{FF2B5EF4-FFF2-40B4-BE49-F238E27FC236}">
                <a16:creationId xmlns:a16="http://schemas.microsoft.com/office/drawing/2014/main" id="{C5363719-F82E-42E4-870B-98BE82FC474A}"/>
              </a:ext>
            </a:extLst>
          </p:cNvPr>
          <p:cNvSpPr txBox="1"/>
          <p:nvPr/>
        </p:nvSpPr>
        <p:spPr>
          <a:xfrm>
            <a:off x="217187" y="8972625"/>
            <a:ext cx="7125300" cy="107013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4F5448-7405-4525-B514-1D874880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7" y="8925438"/>
            <a:ext cx="1595504" cy="107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9EE73-4D52-4EB7-AB72-513A27F8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12" y="8955786"/>
            <a:ext cx="1442147" cy="1103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FC790-B049-4129-B8FD-A17A986B9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377" y="9006303"/>
            <a:ext cx="1442147" cy="1103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5BE4C9-2A59-43B7-848E-F48D5DDE9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919" y="9006303"/>
            <a:ext cx="1483448" cy="1016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510575" y="990751"/>
            <a:ext cx="6382950" cy="1600047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u="sng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u="sng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We follow the Be Still and Know programme of study. This term we will be studying the following theme: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Creation and Covenant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876675" y="1590675"/>
            <a:ext cx="33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857625" y="1590675"/>
            <a:ext cx="33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7;p19">
            <a:extLst>
              <a:ext uri="{FF2B5EF4-FFF2-40B4-BE49-F238E27FC236}">
                <a16:creationId xmlns:a16="http://schemas.microsoft.com/office/drawing/2014/main" id="{A129A757-DD51-443C-A9A7-B04EAAA34288}"/>
              </a:ext>
            </a:extLst>
          </p:cNvPr>
          <p:cNvSpPr txBox="1"/>
          <p:nvPr/>
        </p:nvSpPr>
        <p:spPr>
          <a:xfrm>
            <a:off x="475050" y="2961245"/>
            <a:ext cx="6382950" cy="2982355"/>
          </a:xfrm>
          <a:prstGeom prst="rect">
            <a:avLst/>
          </a:prstGeom>
          <a:solidFill>
            <a:srgbClr val="F8EBEB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sng" dirty="0">
                <a:latin typeface="Open Sans"/>
                <a:ea typeface="Open Sans"/>
                <a:cs typeface="Open Sans"/>
                <a:sym typeface="Open Sans"/>
              </a:rPr>
              <a:t>Curriculum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Science-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We will be learning about the seasons of the year, trees and animals including humans.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Geography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 Human and Physical features in Redcar – Comparing London and Nairobi.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History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 The Great Fire of London and events beyond living memory.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Art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We will be learning new skills for drawing and painting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Design and Technology 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– Textiles + Food and Nutrition</a:t>
            </a:r>
          </a:p>
          <a:p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Music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Tuned and untuned percussion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Computing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Programming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PE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Fitness, Gymnastics and Invasion Game Skills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PSHE- 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Being Me in My World and Celebrating Difference</a:t>
            </a:r>
            <a:endParaRPr lang="en-GB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01;p19">
            <a:extLst>
              <a:ext uri="{FF2B5EF4-FFF2-40B4-BE49-F238E27FC236}">
                <a16:creationId xmlns:a16="http://schemas.microsoft.com/office/drawing/2014/main" id="{CF587FE0-5B07-4E20-B312-87FBD662C192}"/>
              </a:ext>
            </a:extLst>
          </p:cNvPr>
          <p:cNvSpPr txBox="1"/>
          <p:nvPr/>
        </p:nvSpPr>
        <p:spPr>
          <a:xfrm>
            <a:off x="318014" y="6555001"/>
            <a:ext cx="6923645" cy="2737279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Keep in touch with us….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would like to communicate with the class teacher, please pass on any messages at the beginning or end of the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Send messages and photograph’s via the class email </a:t>
            </a: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y1staff@stbenedicts.npcat.</a:t>
            </a:r>
            <a:r>
              <a:rPr lang="en-GB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org.uk</a:t>
            </a:r>
            <a:r>
              <a:rPr lang="en-GB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GB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Year One pupils The National Phonics Screening check will take place </a:t>
            </a:r>
            <a:r>
              <a:rPr lang="en-GB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wk</a:t>
            </a:r>
            <a:r>
              <a:rPr lang="en-GB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beginning 9t</a:t>
            </a:r>
            <a:r>
              <a:rPr lang="en-GB" b="1" u="sng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GB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June 2025 </a:t>
            </a: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 please avoid any term time absences at this time.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455</Words>
  <Application>Microsoft Office PowerPoint</Application>
  <PresentationFormat>Custom</PresentationFormat>
  <Paragraphs>67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Open Sans</vt:lpstr>
      <vt:lpstr>Open Sans Light</vt:lpstr>
      <vt:lpstr>Arial</vt:lpstr>
      <vt:lpstr>Open Sans SemiBold</vt:lpstr>
      <vt:lpstr>Crimson Text</vt:lpstr>
      <vt:lpstr>Crimson Text SemiBold</vt:lpstr>
      <vt:lpstr>Simple Light</vt:lpstr>
      <vt:lpstr>All Pages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Wilson</dc:creator>
  <cp:lastModifiedBy>Charlotte Severs</cp:lastModifiedBy>
  <cp:revision>22</cp:revision>
  <cp:lastPrinted>2022-09-02T07:21:32Z</cp:lastPrinted>
  <dcterms:modified xsi:type="dcterms:W3CDTF">2024-10-08T06:56:11Z</dcterms:modified>
</cp:coreProperties>
</file>