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8" r:id="rId2"/>
    <p:sldId id="256" r:id="rId3"/>
    <p:sldId id="259" r:id="rId4"/>
    <p:sldId id="261" r:id="rId5"/>
    <p:sldId id="263" r:id="rId6"/>
    <p:sldId id="260" r:id="rId7"/>
    <p:sldId id="262" r:id="rId8"/>
    <p:sldId id="265" r:id="rId9"/>
    <p:sldId id="264" r:id="rId10"/>
    <p:sldId id="266" r:id="rId11"/>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1873937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421907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0878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2687102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691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3315075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3367636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397056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214191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79E72-6DCE-4A83-B94B-9D01E9F0DD1A}"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236062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279E72-6DCE-4A83-B94B-9D01E9F0DD1A}"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269049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279E72-6DCE-4A83-B94B-9D01E9F0DD1A}"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74857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279E72-6DCE-4A83-B94B-9D01E9F0DD1A}"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459912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79E72-6DCE-4A83-B94B-9D01E9F0DD1A}"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235079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279E72-6DCE-4A83-B94B-9D01E9F0DD1A}"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58019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5279E72-6DCE-4A83-B94B-9D01E9F0DD1A}"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32B3DF-2985-49CE-B6F0-6DD607FF7324}" type="slidenum">
              <a:rPr lang="en-GB" smtClean="0"/>
              <a:t>‹#›</a:t>
            </a:fld>
            <a:endParaRPr lang="en-GB"/>
          </a:p>
        </p:txBody>
      </p:sp>
    </p:spTree>
    <p:extLst>
      <p:ext uri="{BB962C8B-B14F-4D97-AF65-F5344CB8AC3E}">
        <p14:creationId xmlns:p14="http://schemas.microsoft.com/office/powerpoint/2010/main" val="28498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279E72-6DCE-4A83-B94B-9D01E9F0DD1A}" type="datetimeFigureOut">
              <a:rPr lang="en-GB" smtClean="0"/>
              <a:t>26/01/2021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032B3DF-2985-49CE-B6F0-6DD607FF7324}" type="slidenum">
              <a:rPr lang="en-GB" smtClean="0"/>
              <a:t>‹#›</a:t>
            </a:fld>
            <a:endParaRPr lang="en-GB"/>
          </a:p>
        </p:txBody>
      </p:sp>
    </p:spTree>
    <p:extLst>
      <p:ext uri="{BB962C8B-B14F-4D97-AF65-F5344CB8AC3E}">
        <p14:creationId xmlns:p14="http://schemas.microsoft.com/office/powerpoint/2010/main" val="26120594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8532" t="1968" r="-1" b="1"/>
          <a:stretch/>
        </p:blipFill>
        <p:spPr>
          <a:xfrm>
            <a:off x="1077836" y="89336"/>
            <a:ext cx="8662513" cy="6768664"/>
          </a:xfrm>
          <a:prstGeom prst="rect">
            <a:avLst/>
          </a:prstGeom>
        </p:spPr>
      </p:pic>
      <p:sp>
        <p:nvSpPr>
          <p:cNvPr id="3" name="TextBox 2"/>
          <p:cNvSpPr txBox="1"/>
          <p:nvPr/>
        </p:nvSpPr>
        <p:spPr>
          <a:xfrm>
            <a:off x="5963953" y="5445225"/>
            <a:ext cx="3643113" cy="1323439"/>
          </a:xfrm>
          <a:prstGeom prst="rect">
            <a:avLst/>
          </a:prstGeom>
          <a:noFill/>
        </p:spPr>
        <p:txBody>
          <a:bodyPr wrap="none" rtlCol="0">
            <a:spAutoFit/>
          </a:bodyPr>
          <a:lstStyle/>
          <a:p>
            <a:r>
              <a:rPr lang="en-GB" sz="8000" dirty="0">
                <a:gradFill flip="none" rotWithShape="1">
                  <a:gsLst>
                    <a:gs pos="0">
                      <a:srgbClr val="9B10C6">
                        <a:shade val="30000"/>
                        <a:satMod val="115000"/>
                      </a:srgbClr>
                    </a:gs>
                    <a:gs pos="50000">
                      <a:srgbClr val="9B10C6">
                        <a:shade val="67500"/>
                        <a:satMod val="115000"/>
                      </a:srgbClr>
                    </a:gs>
                    <a:gs pos="100000">
                      <a:srgbClr val="9B10C6">
                        <a:shade val="100000"/>
                        <a:satMod val="115000"/>
                      </a:srgbClr>
                    </a:gs>
                  </a:gsLst>
                  <a:lin ang="8100000" scaled="1"/>
                  <a:tileRect/>
                </a:gradFill>
              </a:rPr>
              <a:t>ADVENT</a:t>
            </a:r>
          </a:p>
        </p:txBody>
      </p:sp>
    </p:spTree>
    <p:extLst>
      <p:ext uri="{BB962C8B-B14F-4D97-AF65-F5344CB8AC3E}">
        <p14:creationId xmlns:p14="http://schemas.microsoft.com/office/powerpoint/2010/main" val="8448275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6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preading Joy - Home | Facebook">
            <a:extLst>
              <a:ext uri="{FF2B5EF4-FFF2-40B4-BE49-F238E27FC236}">
                <a16:creationId xmlns:a16="http://schemas.microsoft.com/office/drawing/2014/main" id="{932D0B5A-0577-4236-BD26-B4B7724C79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90329" y="715617"/>
            <a:ext cx="6135687" cy="6135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689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CD95BA-C728-411C-8422-32404CBDB854}"/>
              </a:ext>
            </a:extLst>
          </p:cNvPr>
          <p:cNvSpPr txBox="1"/>
          <p:nvPr/>
        </p:nvSpPr>
        <p:spPr>
          <a:xfrm>
            <a:off x="1086678" y="516835"/>
            <a:ext cx="8640418" cy="4524315"/>
          </a:xfrm>
          <a:prstGeom prst="rect">
            <a:avLst/>
          </a:prstGeom>
          <a:noFill/>
        </p:spPr>
        <p:txBody>
          <a:bodyPr wrap="square" rtlCol="0">
            <a:spAutoFit/>
          </a:bodyPr>
          <a:lstStyle/>
          <a:p>
            <a:r>
              <a:rPr lang="en-GB" sz="7200" dirty="0">
                <a:latin typeface="Letter-join 40" panose="02000805000000020003" pitchFamily="50" charset="0"/>
              </a:rPr>
              <a:t>Gaudete Sunday</a:t>
            </a:r>
          </a:p>
          <a:p>
            <a:endParaRPr lang="en-GB" sz="7200" dirty="0">
              <a:latin typeface="Letter-join 40" panose="02000805000000020003" pitchFamily="50" charset="0"/>
            </a:endParaRPr>
          </a:p>
          <a:p>
            <a:r>
              <a:rPr lang="en-GB" sz="7200" dirty="0">
                <a:latin typeface="Letter-join 40" panose="02000805000000020003" pitchFamily="50" charset="0"/>
              </a:rPr>
              <a:t>Third Sunday of Advent</a:t>
            </a:r>
          </a:p>
        </p:txBody>
      </p:sp>
    </p:spTree>
    <p:extLst>
      <p:ext uri="{BB962C8B-B14F-4D97-AF65-F5344CB8AC3E}">
        <p14:creationId xmlns:p14="http://schemas.microsoft.com/office/powerpoint/2010/main" val="395772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73B2A1-8965-4C1A-AFC3-9DEFE3006E85}"/>
              </a:ext>
            </a:extLst>
          </p:cNvPr>
          <p:cNvSpPr>
            <a:spLocks noGrp="1"/>
          </p:cNvSpPr>
          <p:nvPr>
            <p:ph idx="1"/>
          </p:nvPr>
        </p:nvSpPr>
        <p:spPr>
          <a:xfrm>
            <a:off x="677334" y="1188721"/>
            <a:ext cx="8596668" cy="4852642"/>
          </a:xfrm>
        </p:spPr>
        <p:txBody>
          <a:bodyPr>
            <a:normAutofit/>
          </a:bodyPr>
          <a:lstStyle/>
          <a:p>
            <a:pPr marL="0" indent="0">
              <a:buNone/>
            </a:pPr>
            <a:r>
              <a:rPr lang="en-GB" sz="3600" dirty="0">
                <a:solidFill>
                  <a:schemeClr val="tx1"/>
                </a:solidFill>
                <a:latin typeface="Letter-join 40" panose="02000805000000020003" pitchFamily="50" charset="0"/>
              </a:rPr>
              <a:t>Gaudete means ‘rejoice’. On this day, we light our pink candle in the advent wreath. The pink represents joy. </a:t>
            </a:r>
          </a:p>
        </p:txBody>
      </p:sp>
      <p:pic>
        <p:nvPicPr>
          <p:cNvPr id="1026" name="Picture 2" descr="Advent wreath: A circle of evergreen in 2020 | Advent wreath candles, Advent  candles, Advent wreath">
            <a:extLst>
              <a:ext uri="{FF2B5EF4-FFF2-40B4-BE49-F238E27FC236}">
                <a16:creationId xmlns:a16="http://schemas.microsoft.com/office/drawing/2014/main" id="{896D8A4C-9242-4AF3-ABA0-7A251A2505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8162" y="2364638"/>
            <a:ext cx="3566160" cy="4493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06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3DA6D7-C0A2-4C2E-9275-379E816EA7A9}"/>
              </a:ext>
            </a:extLst>
          </p:cNvPr>
          <p:cNvSpPr>
            <a:spLocks noGrp="1"/>
          </p:cNvSpPr>
          <p:nvPr>
            <p:ph idx="1"/>
          </p:nvPr>
        </p:nvSpPr>
        <p:spPr>
          <a:xfrm>
            <a:off x="756847" y="504067"/>
            <a:ext cx="8596668" cy="3880773"/>
          </a:xfrm>
        </p:spPr>
        <p:txBody>
          <a:bodyPr>
            <a:normAutofit/>
          </a:bodyPr>
          <a:lstStyle/>
          <a:p>
            <a:pPr marL="0" indent="0">
              <a:buNone/>
            </a:pPr>
            <a:r>
              <a:rPr lang="en-GB" sz="3600" dirty="0">
                <a:solidFill>
                  <a:schemeClr val="tx1"/>
                </a:solidFill>
                <a:latin typeface="Letter-join 40" panose="02000805000000020003" pitchFamily="50" charset="0"/>
              </a:rPr>
              <a:t>We rejoice that our waiting for Jesus is more than half over. </a:t>
            </a:r>
          </a:p>
        </p:txBody>
      </p:sp>
      <p:pic>
        <p:nvPicPr>
          <p:cNvPr id="1026" name="Picture 2" descr="Rejoice photos, royalty-free images, graphics, vectors &amp; videos | Adobe  Stock">
            <a:extLst>
              <a:ext uri="{FF2B5EF4-FFF2-40B4-BE49-F238E27FC236}">
                <a16:creationId xmlns:a16="http://schemas.microsoft.com/office/drawing/2014/main" id="{E8B18F7D-2253-45F1-A83F-FC8AC7A063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6042" y="2444453"/>
            <a:ext cx="4714875"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43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03754-39FD-4AA6-85AB-E2FAF4E896E7}"/>
              </a:ext>
            </a:extLst>
          </p:cNvPr>
          <p:cNvSpPr>
            <a:spLocks noGrp="1"/>
          </p:cNvSpPr>
          <p:nvPr>
            <p:ph idx="1"/>
          </p:nvPr>
        </p:nvSpPr>
        <p:spPr>
          <a:xfrm>
            <a:off x="677334" y="516835"/>
            <a:ext cx="8596668" cy="5524527"/>
          </a:xfrm>
        </p:spPr>
        <p:txBody>
          <a:bodyPr/>
          <a:lstStyle/>
          <a:p>
            <a:pPr marL="0" indent="0">
              <a:buNone/>
            </a:pPr>
            <a:r>
              <a:rPr lang="en-GB" sz="3600" dirty="0">
                <a:solidFill>
                  <a:schemeClr val="tx1"/>
                </a:solidFill>
                <a:latin typeface="Letter-join 40" panose="02000805000000020003" pitchFamily="50" charset="0"/>
              </a:rPr>
              <a:t>A reading from the Gospel, according to John 1:6-8</a:t>
            </a:r>
          </a:p>
          <a:p>
            <a:pPr marL="0" indent="0">
              <a:buNone/>
            </a:pPr>
            <a:r>
              <a:rPr lang="en-GB" sz="3600" dirty="0">
                <a:solidFill>
                  <a:schemeClr val="tx1"/>
                </a:solidFill>
                <a:latin typeface="Letter-join 40" panose="02000805000000020003" pitchFamily="50" charset="0"/>
              </a:rPr>
              <a:t>Glory to You, O Lord</a:t>
            </a:r>
          </a:p>
          <a:p>
            <a:pPr marL="0" indent="0">
              <a:buNone/>
            </a:pPr>
            <a:endParaRPr lang="en-GB" sz="3600" dirty="0">
              <a:solidFill>
                <a:schemeClr val="tx1"/>
              </a:solidFill>
              <a:latin typeface="Letter-join 40" panose="02000805000000020003" pitchFamily="50" charset="0"/>
            </a:endParaRPr>
          </a:p>
          <a:p>
            <a:pPr marL="0" indent="0">
              <a:buNone/>
            </a:pPr>
            <a:endParaRPr lang="en-GB" sz="3600" dirty="0">
              <a:solidFill>
                <a:schemeClr val="tx1"/>
              </a:solidFill>
              <a:latin typeface="Letter-join 40" panose="02000805000000020003" pitchFamily="50" charset="0"/>
            </a:endParaRPr>
          </a:p>
          <a:p>
            <a:pPr marL="0" indent="0">
              <a:buNone/>
            </a:pPr>
            <a:r>
              <a:rPr lang="en-GB" sz="3600" dirty="0">
                <a:solidFill>
                  <a:schemeClr val="tx1"/>
                </a:solidFill>
                <a:latin typeface="Letter-join 40" panose="02000805000000020003" pitchFamily="50" charset="0"/>
              </a:rPr>
              <a:t>Praise to You, Lord Jesus Christ</a:t>
            </a:r>
          </a:p>
          <a:p>
            <a:pPr marL="0" indent="0">
              <a:buNone/>
            </a:pPr>
            <a:endParaRPr lang="en-GB" dirty="0">
              <a:solidFill>
                <a:schemeClr val="tx1"/>
              </a:solidFill>
              <a:latin typeface="Letter-join 40" panose="02000805000000020003" pitchFamily="50" charset="0"/>
            </a:endParaRPr>
          </a:p>
        </p:txBody>
      </p:sp>
    </p:spTree>
    <p:extLst>
      <p:ext uri="{BB962C8B-B14F-4D97-AF65-F5344CB8AC3E}">
        <p14:creationId xmlns:p14="http://schemas.microsoft.com/office/powerpoint/2010/main" val="103694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1F8EEC-38BA-4D82-A203-818FC95F47C8}"/>
              </a:ext>
            </a:extLst>
          </p:cNvPr>
          <p:cNvSpPr>
            <a:spLocks noGrp="1"/>
          </p:cNvSpPr>
          <p:nvPr>
            <p:ph idx="1"/>
          </p:nvPr>
        </p:nvSpPr>
        <p:spPr>
          <a:xfrm>
            <a:off x="677334" y="342901"/>
            <a:ext cx="8596668" cy="5698462"/>
          </a:xfrm>
        </p:spPr>
        <p:txBody>
          <a:bodyPr>
            <a:normAutofit/>
          </a:bodyPr>
          <a:lstStyle/>
          <a:p>
            <a:pPr marL="0" indent="0">
              <a:buNone/>
            </a:pPr>
            <a:r>
              <a:rPr lang="en-GB" sz="4400" dirty="0">
                <a:solidFill>
                  <a:schemeClr val="tx1"/>
                </a:solidFill>
                <a:latin typeface="Letter-join 40" panose="02000805000000020003" pitchFamily="50" charset="0"/>
              </a:rPr>
              <a:t>God of light, shine brightly, show us how to bring hope to others. God of love, help us to comfort people and to share in their joy. God of hope, help us this Advent, to share your light with others. </a:t>
            </a:r>
          </a:p>
          <a:p>
            <a:pPr marL="0" indent="0">
              <a:buNone/>
            </a:pPr>
            <a:r>
              <a:rPr lang="en-GB" sz="4400" dirty="0">
                <a:solidFill>
                  <a:schemeClr val="tx1"/>
                </a:solidFill>
                <a:latin typeface="Letter-join 40" panose="02000805000000020003" pitchFamily="50" charset="0"/>
              </a:rPr>
              <a:t>Amen.</a:t>
            </a:r>
          </a:p>
        </p:txBody>
      </p:sp>
    </p:spTree>
    <p:extLst>
      <p:ext uri="{BB962C8B-B14F-4D97-AF65-F5344CB8AC3E}">
        <p14:creationId xmlns:p14="http://schemas.microsoft.com/office/powerpoint/2010/main" val="297896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7F035C-9B97-4D03-8D5E-3F9D94290B13}"/>
              </a:ext>
            </a:extLst>
          </p:cNvPr>
          <p:cNvSpPr>
            <a:spLocks noGrp="1"/>
          </p:cNvSpPr>
          <p:nvPr>
            <p:ph idx="1"/>
          </p:nvPr>
        </p:nvSpPr>
        <p:spPr>
          <a:xfrm>
            <a:off x="677333" y="344557"/>
            <a:ext cx="8824475" cy="6308034"/>
          </a:xfrm>
        </p:spPr>
        <p:txBody>
          <a:bodyPr>
            <a:normAutofit fontScale="85000" lnSpcReduction="10000"/>
          </a:bodyPr>
          <a:lstStyle/>
          <a:p>
            <a:pPr marL="0" indent="0">
              <a:buNone/>
            </a:pPr>
            <a:r>
              <a:rPr lang="en-GB" dirty="0">
                <a:solidFill>
                  <a:schemeClr val="tx1"/>
                </a:solidFill>
                <a:latin typeface="Letter-join 40" panose="02000805000000020003" pitchFamily="50" charset="0"/>
              </a:rPr>
              <a:t>God sent his messenger, a man named John, who came to tell people about the light, so that all should hear the message and believe. He himself was not the light; he came to tell about the light.</a:t>
            </a:r>
          </a:p>
          <a:p>
            <a:pPr marL="0" indent="0">
              <a:buNone/>
            </a:pPr>
            <a:r>
              <a:rPr lang="en-GB" dirty="0">
                <a:solidFill>
                  <a:schemeClr val="tx1"/>
                </a:solidFill>
                <a:latin typeface="Letter-join 40" panose="02000805000000020003" pitchFamily="50" charset="0"/>
              </a:rPr>
              <a:t>The Jewish authorities in Jerusalem sent some priests and Levites to John to ask him, “Who are you?”</a:t>
            </a:r>
          </a:p>
          <a:p>
            <a:pPr marL="0" indent="0">
              <a:buNone/>
            </a:pPr>
            <a:r>
              <a:rPr lang="en-GB" dirty="0">
                <a:solidFill>
                  <a:schemeClr val="tx1"/>
                </a:solidFill>
                <a:latin typeface="Letter-join 40" panose="02000805000000020003" pitchFamily="50" charset="0"/>
              </a:rPr>
              <a:t>John did not refuse to answer, but spoke out openly and clearly, saying: “I am not the Messiah.”</a:t>
            </a:r>
          </a:p>
          <a:p>
            <a:pPr marL="0" indent="0">
              <a:buNone/>
            </a:pPr>
            <a:r>
              <a:rPr lang="en-GB" dirty="0">
                <a:solidFill>
                  <a:schemeClr val="tx1"/>
                </a:solidFill>
                <a:latin typeface="Letter-join 40" panose="02000805000000020003" pitchFamily="50" charset="0"/>
              </a:rPr>
              <a:t>“Who are you, then?” they asked. “Are you Elijah?”</a:t>
            </a:r>
          </a:p>
          <a:p>
            <a:pPr marL="0" indent="0">
              <a:buNone/>
            </a:pPr>
            <a:r>
              <a:rPr lang="en-GB" dirty="0">
                <a:solidFill>
                  <a:schemeClr val="tx1"/>
                </a:solidFill>
                <a:latin typeface="Letter-join 40" panose="02000805000000020003" pitchFamily="50" charset="0"/>
              </a:rPr>
              <a:t>“No, I am not,” John answered.</a:t>
            </a:r>
          </a:p>
          <a:p>
            <a:pPr marL="0" indent="0">
              <a:buNone/>
            </a:pPr>
            <a:r>
              <a:rPr lang="en-GB" dirty="0">
                <a:solidFill>
                  <a:schemeClr val="tx1"/>
                </a:solidFill>
                <a:latin typeface="Letter-join 40" panose="02000805000000020003" pitchFamily="50" charset="0"/>
              </a:rPr>
              <a:t>“Are you the Prophet?” they asked.</a:t>
            </a:r>
          </a:p>
          <a:p>
            <a:pPr marL="0" indent="0">
              <a:buNone/>
            </a:pPr>
            <a:r>
              <a:rPr lang="en-GB" dirty="0">
                <a:solidFill>
                  <a:schemeClr val="tx1"/>
                </a:solidFill>
                <a:latin typeface="Letter-join 40" panose="02000805000000020003" pitchFamily="50" charset="0"/>
              </a:rPr>
              <a:t>“No,” he replied.</a:t>
            </a:r>
          </a:p>
          <a:p>
            <a:pPr marL="0" indent="0">
              <a:buNone/>
            </a:pPr>
            <a:r>
              <a:rPr lang="en-GB" dirty="0">
                <a:solidFill>
                  <a:schemeClr val="tx1"/>
                </a:solidFill>
                <a:latin typeface="Letter-join 40" panose="02000805000000020003" pitchFamily="50" charset="0"/>
              </a:rPr>
              <a:t>“Then tell us who you are,” they said. “We have to take an answer back to those who sent us. What do you say about yourself?”</a:t>
            </a:r>
          </a:p>
          <a:p>
            <a:pPr marL="0" indent="0">
              <a:buNone/>
            </a:pPr>
            <a:r>
              <a:rPr lang="en-GB" dirty="0">
                <a:solidFill>
                  <a:schemeClr val="tx1"/>
                </a:solidFill>
                <a:latin typeface="Letter-join 40" panose="02000805000000020003" pitchFamily="50" charset="0"/>
              </a:rPr>
              <a:t>John answered by quoting the prophet Isaiah:</a:t>
            </a:r>
          </a:p>
          <a:p>
            <a:pPr marL="0" indent="0">
              <a:buNone/>
            </a:pPr>
            <a:r>
              <a:rPr lang="en-GB" dirty="0">
                <a:solidFill>
                  <a:schemeClr val="tx1"/>
                </a:solidFill>
                <a:latin typeface="Letter-join 40" panose="02000805000000020003" pitchFamily="50" charset="0"/>
              </a:rPr>
              <a:t>“I am ‘the voice of someone shouting in the desert:</a:t>
            </a:r>
            <a:br>
              <a:rPr lang="en-GB" dirty="0">
                <a:solidFill>
                  <a:schemeClr val="tx1"/>
                </a:solidFill>
                <a:latin typeface="Letter-join 40" panose="02000805000000020003" pitchFamily="50" charset="0"/>
              </a:rPr>
            </a:br>
            <a:r>
              <a:rPr lang="en-GB" dirty="0">
                <a:solidFill>
                  <a:schemeClr val="tx1"/>
                </a:solidFill>
                <a:latin typeface="Letter-join 40" panose="02000805000000020003" pitchFamily="50" charset="0"/>
              </a:rPr>
              <a:t>    Make a straight path for the Lord to travel!’”</a:t>
            </a:r>
          </a:p>
          <a:p>
            <a:pPr marL="0" indent="0">
              <a:buNone/>
            </a:pPr>
            <a:r>
              <a:rPr lang="en-GB" dirty="0">
                <a:solidFill>
                  <a:schemeClr val="tx1"/>
                </a:solidFill>
                <a:latin typeface="Letter-join 40" panose="02000805000000020003" pitchFamily="50" charset="0"/>
              </a:rPr>
              <a:t>The messengers, who had been sent by the Pharisees, then asked John, “If you are not the Messiah nor Elijah nor the Prophet, why do you baptize?”</a:t>
            </a:r>
          </a:p>
          <a:p>
            <a:pPr marL="0" indent="0">
              <a:buNone/>
            </a:pPr>
            <a:r>
              <a:rPr lang="en-GB" dirty="0">
                <a:solidFill>
                  <a:schemeClr val="tx1"/>
                </a:solidFill>
                <a:latin typeface="Letter-join 40" panose="02000805000000020003" pitchFamily="50" charset="0"/>
              </a:rPr>
              <a:t>John answered, “I baptize with water, but among you stands the one you do not know. He is coming after me, but I am not good enough even to untie his sandals.”</a:t>
            </a:r>
          </a:p>
          <a:p>
            <a:pPr marL="0" indent="0">
              <a:buNone/>
            </a:pPr>
            <a:r>
              <a:rPr lang="en-GB" dirty="0">
                <a:solidFill>
                  <a:schemeClr val="tx1"/>
                </a:solidFill>
                <a:latin typeface="Letter-join 40" panose="02000805000000020003" pitchFamily="50" charset="0"/>
              </a:rPr>
              <a:t>All this happened in Bethany on the east side of the River Jordan, where John was baptizing.</a:t>
            </a:r>
          </a:p>
          <a:p>
            <a:endParaRPr lang="en-GB" dirty="0"/>
          </a:p>
        </p:txBody>
      </p:sp>
    </p:spTree>
    <p:extLst>
      <p:ext uri="{BB962C8B-B14F-4D97-AF65-F5344CB8AC3E}">
        <p14:creationId xmlns:p14="http://schemas.microsoft.com/office/powerpoint/2010/main" val="3905074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1CAA3-BDEF-46CC-9892-46CA028CD044}"/>
              </a:ext>
            </a:extLst>
          </p:cNvPr>
          <p:cNvSpPr>
            <a:spLocks noGrp="1"/>
          </p:cNvSpPr>
          <p:nvPr>
            <p:ph idx="1"/>
          </p:nvPr>
        </p:nvSpPr>
        <p:spPr>
          <a:xfrm>
            <a:off x="677334" y="1060175"/>
            <a:ext cx="8596668" cy="4981188"/>
          </a:xfrm>
        </p:spPr>
        <p:txBody>
          <a:bodyPr/>
          <a:lstStyle/>
          <a:p>
            <a:pPr marL="0" indent="0">
              <a:buNone/>
            </a:pPr>
            <a:r>
              <a:rPr lang="en-GB" sz="3600" dirty="0">
                <a:solidFill>
                  <a:schemeClr val="tx1"/>
                </a:solidFill>
                <a:latin typeface="Letter-join 40" panose="02000805000000020003" pitchFamily="50" charset="0"/>
              </a:rPr>
              <a:t>Jesus, light of the world, help us to be shining examples of your love and light to all members of our global family. </a:t>
            </a:r>
          </a:p>
          <a:p>
            <a:pPr marL="0" indent="0">
              <a:buNone/>
            </a:pPr>
            <a:r>
              <a:rPr lang="en-GB" sz="3600" dirty="0">
                <a:solidFill>
                  <a:schemeClr val="tx1"/>
                </a:solidFill>
                <a:latin typeface="Letter-join 40" panose="02000805000000020003" pitchFamily="50" charset="0"/>
              </a:rPr>
              <a:t>Amen.</a:t>
            </a:r>
            <a:endParaRPr lang="en-GB" sz="4000" dirty="0">
              <a:solidFill>
                <a:schemeClr val="tx1"/>
              </a:solidFill>
              <a:latin typeface="Letter-join 40" panose="02000805000000020003" pitchFamily="50" charset="0"/>
            </a:endParaRPr>
          </a:p>
          <a:p>
            <a:pPr marL="0" indent="0">
              <a:buNone/>
            </a:pPr>
            <a:endParaRPr lang="en-GB" dirty="0"/>
          </a:p>
        </p:txBody>
      </p:sp>
    </p:spTree>
    <p:extLst>
      <p:ext uri="{BB962C8B-B14F-4D97-AF65-F5344CB8AC3E}">
        <p14:creationId xmlns:p14="http://schemas.microsoft.com/office/powerpoint/2010/main" val="400253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AC45-D673-4D83-A070-4C1CD0DB80E7}"/>
              </a:ext>
            </a:extLst>
          </p:cNvPr>
          <p:cNvSpPr>
            <a:spLocks noGrp="1"/>
          </p:cNvSpPr>
          <p:nvPr>
            <p:ph type="title"/>
          </p:nvPr>
        </p:nvSpPr>
        <p:spPr>
          <a:xfrm>
            <a:off x="677334" y="609599"/>
            <a:ext cx="8596668" cy="3405809"/>
          </a:xfrm>
        </p:spPr>
        <p:txBody>
          <a:bodyPr/>
          <a:lstStyle/>
          <a:p>
            <a:r>
              <a:rPr lang="en-GB" dirty="0"/>
              <a:t>Going forth </a:t>
            </a:r>
          </a:p>
        </p:txBody>
      </p:sp>
      <p:sp>
        <p:nvSpPr>
          <p:cNvPr id="3" name="Content Placeholder 2">
            <a:extLst>
              <a:ext uri="{FF2B5EF4-FFF2-40B4-BE49-F238E27FC236}">
                <a16:creationId xmlns:a16="http://schemas.microsoft.com/office/drawing/2014/main" id="{F242EB4F-7899-441A-97E0-590AD4C0CFC6}"/>
              </a:ext>
            </a:extLst>
          </p:cNvPr>
          <p:cNvSpPr>
            <a:spLocks noGrp="1"/>
          </p:cNvSpPr>
          <p:nvPr>
            <p:ph idx="1"/>
          </p:nvPr>
        </p:nvSpPr>
        <p:spPr>
          <a:xfrm>
            <a:off x="677334" y="1457739"/>
            <a:ext cx="8479918" cy="4583623"/>
          </a:xfrm>
        </p:spPr>
        <p:txBody>
          <a:bodyPr>
            <a:normAutofit/>
          </a:bodyPr>
          <a:lstStyle/>
          <a:p>
            <a:pPr marL="0" indent="0">
              <a:buNone/>
            </a:pPr>
            <a:r>
              <a:rPr lang="en-GB" sz="3200" dirty="0">
                <a:solidFill>
                  <a:schemeClr val="tx1"/>
                </a:solidFill>
                <a:latin typeface="Letter-join 40" panose="02000805000000020003" pitchFamily="50" charset="0"/>
              </a:rPr>
              <a:t>How can we go forth and spread joy? </a:t>
            </a:r>
          </a:p>
          <a:p>
            <a:pPr marL="0" indent="0">
              <a:buNone/>
            </a:pPr>
            <a:r>
              <a:rPr lang="en-GB" sz="3200" dirty="0">
                <a:solidFill>
                  <a:schemeClr val="tx1"/>
                </a:solidFill>
                <a:latin typeface="Letter-join 40" panose="02000805000000020003" pitchFamily="50" charset="0"/>
              </a:rPr>
              <a:t> </a:t>
            </a:r>
          </a:p>
        </p:txBody>
      </p:sp>
      <p:pic>
        <p:nvPicPr>
          <p:cNvPr id="2050" name="Picture 2" descr="Spreading Joy Images, Stock Photos &amp; Vectors | Shutterstock">
            <a:extLst>
              <a:ext uri="{FF2B5EF4-FFF2-40B4-BE49-F238E27FC236}">
                <a16:creationId xmlns:a16="http://schemas.microsoft.com/office/drawing/2014/main" id="{566F3E70-5211-4B3F-96B5-01D5E9ABA6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606"/>
          <a:stretch/>
        </p:blipFill>
        <p:spPr bwMode="auto">
          <a:xfrm>
            <a:off x="2279373" y="2091132"/>
            <a:ext cx="5102087" cy="4534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1684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54</TotalTime>
  <Words>445</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Letter-join 40</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Going forth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Vickers</dc:creator>
  <cp:lastModifiedBy>Miss Elizabeth Vickers</cp:lastModifiedBy>
  <cp:revision>7</cp:revision>
  <cp:lastPrinted>2020-12-10T08:01:36Z</cp:lastPrinted>
  <dcterms:created xsi:type="dcterms:W3CDTF">2020-12-07T19:06:01Z</dcterms:created>
  <dcterms:modified xsi:type="dcterms:W3CDTF">2021-01-26T15:23:14Z</dcterms:modified>
</cp:coreProperties>
</file>