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57" r:id="rId5"/>
    <p:sldId id="264"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67840-C4BB-4452-A2E9-2D5695A990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6CD031-BAED-43CA-85E6-EE674D115F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CC9B9BB-ED9B-47A9-A9B0-32017F1AB22F}"/>
              </a:ext>
            </a:extLst>
          </p:cNvPr>
          <p:cNvSpPr>
            <a:spLocks noGrp="1"/>
          </p:cNvSpPr>
          <p:nvPr>
            <p:ph type="dt" sz="half" idx="10"/>
          </p:nvPr>
        </p:nvSpPr>
        <p:spPr/>
        <p:txBody>
          <a:bodyPr/>
          <a:lstStyle/>
          <a:p>
            <a:fld id="{EEF13F0F-3036-496B-8134-98FAE903C7D5}" type="datetimeFigureOut">
              <a:rPr lang="en-GB" smtClean="0"/>
              <a:t>23/11/2020</a:t>
            </a:fld>
            <a:endParaRPr lang="en-GB"/>
          </a:p>
        </p:txBody>
      </p:sp>
      <p:sp>
        <p:nvSpPr>
          <p:cNvPr id="5" name="Footer Placeholder 4">
            <a:extLst>
              <a:ext uri="{FF2B5EF4-FFF2-40B4-BE49-F238E27FC236}">
                <a16:creationId xmlns:a16="http://schemas.microsoft.com/office/drawing/2014/main" id="{A312450A-F978-4DF0-BC7D-1A225D2FF7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FF44F1-7662-4832-9CFA-1246C83F23E6}"/>
              </a:ext>
            </a:extLst>
          </p:cNvPr>
          <p:cNvSpPr>
            <a:spLocks noGrp="1"/>
          </p:cNvSpPr>
          <p:nvPr>
            <p:ph type="sldNum" sz="quarter" idx="12"/>
          </p:nvPr>
        </p:nvSpPr>
        <p:spPr/>
        <p:txBody>
          <a:bodyPr/>
          <a:lstStyle/>
          <a:p>
            <a:fld id="{7480F279-956D-4842-9279-5C2C6B01D8E4}" type="slidenum">
              <a:rPr lang="en-GB" smtClean="0"/>
              <a:t>‹#›</a:t>
            </a:fld>
            <a:endParaRPr lang="en-GB"/>
          </a:p>
        </p:txBody>
      </p:sp>
    </p:spTree>
    <p:extLst>
      <p:ext uri="{BB962C8B-B14F-4D97-AF65-F5344CB8AC3E}">
        <p14:creationId xmlns:p14="http://schemas.microsoft.com/office/powerpoint/2010/main" val="4140055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B3A7-B275-41EB-B0B5-8AA16689B1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229EFB-164A-45F5-8EE8-B88BAF4C6B9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7BF3DC-EF9E-462D-A232-2C28E7B94CFB}"/>
              </a:ext>
            </a:extLst>
          </p:cNvPr>
          <p:cNvSpPr>
            <a:spLocks noGrp="1"/>
          </p:cNvSpPr>
          <p:nvPr>
            <p:ph type="dt" sz="half" idx="10"/>
          </p:nvPr>
        </p:nvSpPr>
        <p:spPr/>
        <p:txBody>
          <a:bodyPr/>
          <a:lstStyle/>
          <a:p>
            <a:fld id="{EEF13F0F-3036-496B-8134-98FAE903C7D5}" type="datetimeFigureOut">
              <a:rPr lang="en-GB" smtClean="0"/>
              <a:t>23/11/2020</a:t>
            </a:fld>
            <a:endParaRPr lang="en-GB"/>
          </a:p>
        </p:txBody>
      </p:sp>
      <p:sp>
        <p:nvSpPr>
          <p:cNvPr id="5" name="Footer Placeholder 4">
            <a:extLst>
              <a:ext uri="{FF2B5EF4-FFF2-40B4-BE49-F238E27FC236}">
                <a16:creationId xmlns:a16="http://schemas.microsoft.com/office/drawing/2014/main" id="{A5D21735-7CDA-4786-8D3A-03BFC26D0A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96A757-9717-405E-A6AA-F6E7484B2FD5}"/>
              </a:ext>
            </a:extLst>
          </p:cNvPr>
          <p:cNvSpPr>
            <a:spLocks noGrp="1"/>
          </p:cNvSpPr>
          <p:nvPr>
            <p:ph type="sldNum" sz="quarter" idx="12"/>
          </p:nvPr>
        </p:nvSpPr>
        <p:spPr/>
        <p:txBody>
          <a:bodyPr/>
          <a:lstStyle/>
          <a:p>
            <a:fld id="{7480F279-956D-4842-9279-5C2C6B01D8E4}" type="slidenum">
              <a:rPr lang="en-GB" smtClean="0"/>
              <a:t>‹#›</a:t>
            </a:fld>
            <a:endParaRPr lang="en-GB"/>
          </a:p>
        </p:txBody>
      </p:sp>
    </p:spTree>
    <p:extLst>
      <p:ext uri="{BB962C8B-B14F-4D97-AF65-F5344CB8AC3E}">
        <p14:creationId xmlns:p14="http://schemas.microsoft.com/office/powerpoint/2010/main" val="833707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B3D97F-AF18-4F32-B814-24C49A2E1E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744D4D-453D-4A6C-B64E-BC8558B7C9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49CE8A-7D0C-4987-B3CD-9E876ECE6833}"/>
              </a:ext>
            </a:extLst>
          </p:cNvPr>
          <p:cNvSpPr>
            <a:spLocks noGrp="1"/>
          </p:cNvSpPr>
          <p:nvPr>
            <p:ph type="dt" sz="half" idx="10"/>
          </p:nvPr>
        </p:nvSpPr>
        <p:spPr/>
        <p:txBody>
          <a:bodyPr/>
          <a:lstStyle/>
          <a:p>
            <a:fld id="{EEF13F0F-3036-496B-8134-98FAE903C7D5}" type="datetimeFigureOut">
              <a:rPr lang="en-GB" smtClean="0"/>
              <a:t>23/11/2020</a:t>
            </a:fld>
            <a:endParaRPr lang="en-GB"/>
          </a:p>
        </p:txBody>
      </p:sp>
      <p:sp>
        <p:nvSpPr>
          <p:cNvPr id="5" name="Footer Placeholder 4">
            <a:extLst>
              <a:ext uri="{FF2B5EF4-FFF2-40B4-BE49-F238E27FC236}">
                <a16:creationId xmlns:a16="http://schemas.microsoft.com/office/drawing/2014/main" id="{96601423-C298-4F4C-95FD-1B1E14770D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F856F4-CFBA-48D5-8C17-5365E2428EA4}"/>
              </a:ext>
            </a:extLst>
          </p:cNvPr>
          <p:cNvSpPr>
            <a:spLocks noGrp="1"/>
          </p:cNvSpPr>
          <p:nvPr>
            <p:ph type="sldNum" sz="quarter" idx="12"/>
          </p:nvPr>
        </p:nvSpPr>
        <p:spPr/>
        <p:txBody>
          <a:bodyPr/>
          <a:lstStyle/>
          <a:p>
            <a:fld id="{7480F279-956D-4842-9279-5C2C6B01D8E4}" type="slidenum">
              <a:rPr lang="en-GB" smtClean="0"/>
              <a:t>‹#›</a:t>
            </a:fld>
            <a:endParaRPr lang="en-GB"/>
          </a:p>
        </p:txBody>
      </p:sp>
    </p:spTree>
    <p:extLst>
      <p:ext uri="{BB962C8B-B14F-4D97-AF65-F5344CB8AC3E}">
        <p14:creationId xmlns:p14="http://schemas.microsoft.com/office/powerpoint/2010/main" val="314360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0D95-27DC-4091-AA56-19567037DD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05439B-23C2-4BB7-BBA9-8DB9435F44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86E4E8-5881-47A7-81FC-EED9A83E4614}"/>
              </a:ext>
            </a:extLst>
          </p:cNvPr>
          <p:cNvSpPr>
            <a:spLocks noGrp="1"/>
          </p:cNvSpPr>
          <p:nvPr>
            <p:ph type="dt" sz="half" idx="10"/>
          </p:nvPr>
        </p:nvSpPr>
        <p:spPr/>
        <p:txBody>
          <a:bodyPr/>
          <a:lstStyle/>
          <a:p>
            <a:fld id="{EEF13F0F-3036-496B-8134-98FAE903C7D5}" type="datetimeFigureOut">
              <a:rPr lang="en-GB" smtClean="0"/>
              <a:t>23/11/2020</a:t>
            </a:fld>
            <a:endParaRPr lang="en-GB"/>
          </a:p>
        </p:txBody>
      </p:sp>
      <p:sp>
        <p:nvSpPr>
          <p:cNvPr id="5" name="Footer Placeholder 4">
            <a:extLst>
              <a:ext uri="{FF2B5EF4-FFF2-40B4-BE49-F238E27FC236}">
                <a16:creationId xmlns:a16="http://schemas.microsoft.com/office/drawing/2014/main" id="{A5F2547E-FEA7-48BA-846A-5163BA691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7D4606-EC20-4A1F-87B0-5AD249F60A2F}"/>
              </a:ext>
            </a:extLst>
          </p:cNvPr>
          <p:cNvSpPr>
            <a:spLocks noGrp="1"/>
          </p:cNvSpPr>
          <p:nvPr>
            <p:ph type="sldNum" sz="quarter" idx="12"/>
          </p:nvPr>
        </p:nvSpPr>
        <p:spPr/>
        <p:txBody>
          <a:bodyPr/>
          <a:lstStyle/>
          <a:p>
            <a:fld id="{7480F279-956D-4842-9279-5C2C6B01D8E4}" type="slidenum">
              <a:rPr lang="en-GB" smtClean="0"/>
              <a:t>‹#›</a:t>
            </a:fld>
            <a:endParaRPr lang="en-GB"/>
          </a:p>
        </p:txBody>
      </p:sp>
    </p:spTree>
    <p:extLst>
      <p:ext uri="{BB962C8B-B14F-4D97-AF65-F5344CB8AC3E}">
        <p14:creationId xmlns:p14="http://schemas.microsoft.com/office/powerpoint/2010/main" val="2530313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71125-6945-407D-BF5D-B4AF82B4DB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7FB7BC-762E-4686-B8C2-877FC49F27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9EB72D-E646-4777-9F80-5E8FF95ED1E2}"/>
              </a:ext>
            </a:extLst>
          </p:cNvPr>
          <p:cNvSpPr>
            <a:spLocks noGrp="1"/>
          </p:cNvSpPr>
          <p:nvPr>
            <p:ph type="dt" sz="half" idx="10"/>
          </p:nvPr>
        </p:nvSpPr>
        <p:spPr/>
        <p:txBody>
          <a:bodyPr/>
          <a:lstStyle/>
          <a:p>
            <a:fld id="{EEF13F0F-3036-496B-8134-98FAE903C7D5}" type="datetimeFigureOut">
              <a:rPr lang="en-GB" smtClean="0"/>
              <a:t>23/11/2020</a:t>
            </a:fld>
            <a:endParaRPr lang="en-GB"/>
          </a:p>
        </p:txBody>
      </p:sp>
      <p:sp>
        <p:nvSpPr>
          <p:cNvPr id="5" name="Footer Placeholder 4">
            <a:extLst>
              <a:ext uri="{FF2B5EF4-FFF2-40B4-BE49-F238E27FC236}">
                <a16:creationId xmlns:a16="http://schemas.microsoft.com/office/drawing/2014/main" id="{F110BE23-F131-4E7C-825A-2B9BEAAF98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A839EB-DF4B-4685-AC4E-53179ED07A00}"/>
              </a:ext>
            </a:extLst>
          </p:cNvPr>
          <p:cNvSpPr>
            <a:spLocks noGrp="1"/>
          </p:cNvSpPr>
          <p:nvPr>
            <p:ph type="sldNum" sz="quarter" idx="12"/>
          </p:nvPr>
        </p:nvSpPr>
        <p:spPr/>
        <p:txBody>
          <a:bodyPr/>
          <a:lstStyle/>
          <a:p>
            <a:fld id="{7480F279-956D-4842-9279-5C2C6B01D8E4}" type="slidenum">
              <a:rPr lang="en-GB" smtClean="0"/>
              <a:t>‹#›</a:t>
            </a:fld>
            <a:endParaRPr lang="en-GB"/>
          </a:p>
        </p:txBody>
      </p:sp>
    </p:spTree>
    <p:extLst>
      <p:ext uri="{BB962C8B-B14F-4D97-AF65-F5344CB8AC3E}">
        <p14:creationId xmlns:p14="http://schemas.microsoft.com/office/powerpoint/2010/main" val="3865856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09724-2E27-4F0D-809A-BBC734A5AA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9A900B-5514-4BA6-8886-E48296DF13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C2370E2-5609-421F-86B1-9C6F8C157D5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D77EC3-0A83-44DA-B88E-5A25406ACC59}"/>
              </a:ext>
            </a:extLst>
          </p:cNvPr>
          <p:cNvSpPr>
            <a:spLocks noGrp="1"/>
          </p:cNvSpPr>
          <p:nvPr>
            <p:ph type="dt" sz="half" idx="10"/>
          </p:nvPr>
        </p:nvSpPr>
        <p:spPr/>
        <p:txBody>
          <a:bodyPr/>
          <a:lstStyle/>
          <a:p>
            <a:fld id="{EEF13F0F-3036-496B-8134-98FAE903C7D5}" type="datetimeFigureOut">
              <a:rPr lang="en-GB" smtClean="0"/>
              <a:t>23/11/2020</a:t>
            </a:fld>
            <a:endParaRPr lang="en-GB"/>
          </a:p>
        </p:txBody>
      </p:sp>
      <p:sp>
        <p:nvSpPr>
          <p:cNvPr id="6" name="Footer Placeholder 5">
            <a:extLst>
              <a:ext uri="{FF2B5EF4-FFF2-40B4-BE49-F238E27FC236}">
                <a16:creationId xmlns:a16="http://schemas.microsoft.com/office/drawing/2014/main" id="{51C5ACC2-80A1-49C6-B7FE-4311535609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42C7DA-0867-4313-BB59-5226E94969BA}"/>
              </a:ext>
            </a:extLst>
          </p:cNvPr>
          <p:cNvSpPr>
            <a:spLocks noGrp="1"/>
          </p:cNvSpPr>
          <p:nvPr>
            <p:ph type="sldNum" sz="quarter" idx="12"/>
          </p:nvPr>
        </p:nvSpPr>
        <p:spPr/>
        <p:txBody>
          <a:bodyPr/>
          <a:lstStyle/>
          <a:p>
            <a:fld id="{7480F279-956D-4842-9279-5C2C6B01D8E4}" type="slidenum">
              <a:rPr lang="en-GB" smtClean="0"/>
              <a:t>‹#›</a:t>
            </a:fld>
            <a:endParaRPr lang="en-GB"/>
          </a:p>
        </p:txBody>
      </p:sp>
    </p:spTree>
    <p:extLst>
      <p:ext uri="{BB962C8B-B14F-4D97-AF65-F5344CB8AC3E}">
        <p14:creationId xmlns:p14="http://schemas.microsoft.com/office/powerpoint/2010/main" val="118290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059EA-386F-4F9B-8B0F-BFDBE0FB87A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61BEC3-FAE8-406B-8707-9195932584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3EE145-F597-41A0-AD9E-EC047B2E752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0A7AA8-0D19-4662-A319-C34DD7C3AE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83DA38-7FCA-497D-9B9E-1C8BA91C10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31F15CE-FB37-48C0-B3A1-3D83D63D8655}"/>
              </a:ext>
            </a:extLst>
          </p:cNvPr>
          <p:cNvSpPr>
            <a:spLocks noGrp="1"/>
          </p:cNvSpPr>
          <p:nvPr>
            <p:ph type="dt" sz="half" idx="10"/>
          </p:nvPr>
        </p:nvSpPr>
        <p:spPr/>
        <p:txBody>
          <a:bodyPr/>
          <a:lstStyle/>
          <a:p>
            <a:fld id="{EEF13F0F-3036-496B-8134-98FAE903C7D5}" type="datetimeFigureOut">
              <a:rPr lang="en-GB" smtClean="0"/>
              <a:t>23/11/2020</a:t>
            </a:fld>
            <a:endParaRPr lang="en-GB"/>
          </a:p>
        </p:txBody>
      </p:sp>
      <p:sp>
        <p:nvSpPr>
          <p:cNvPr id="8" name="Footer Placeholder 7">
            <a:extLst>
              <a:ext uri="{FF2B5EF4-FFF2-40B4-BE49-F238E27FC236}">
                <a16:creationId xmlns:a16="http://schemas.microsoft.com/office/drawing/2014/main" id="{534200E9-939E-4CF0-82B0-8B4559BA0C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4BD626A-4963-4069-88EA-977BC26201FD}"/>
              </a:ext>
            </a:extLst>
          </p:cNvPr>
          <p:cNvSpPr>
            <a:spLocks noGrp="1"/>
          </p:cNvSpPr>
          <p:nvPr>
            <p:ph type="sldNum" sz="quarter" idx="12"/>
          </p:nvPr>
        </p:nvSpPr>
        <p:spPr/>
        <p:txBody>
          <a:bodyPr/>
          <a:lstStyle/>
          <a:p>
            <a:fld id="{7480F279-956D-4842-9279-5C2C6B01D8E4}" type="slidenum">
              <a:rPr lang="en-GB" smtClean="0"/>
              <a:t>‹#›</a:t>
            </a:fld>
            <a:endParaRPr lang="en-GB"/>
          </a:p>
        </p:txBody>
      </p:sp>
    </p:spTree>
    <p:extLst>
      <p:ext uri="{BB962C8B-B14F-4D97-AF65-F5344CB8AC3E}">
        <p14:creationId xmlns:p14="http://schemas.microsoft.com/office/powerpoint/2010/main" val="536653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AD5DF-5B43-481D-9C98-24D2B6A7B2C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1D926C-B8DC-4855-A06C-B1666126F9F1}"/>
              </a:ext>
            </a:extLst>
          </p:cNvPr>
          <p:cNvSpPr>
            <a:spLocks noGrp="1"/>
          </p:cNvSpPr>
          <p:nvPr>
            <p:ph type="dt" sz="half" idx="10"/>
          </p:nvPr>
        </p:nvSpPr>
        <p:spPr/>
        <p:txBody>
          <a:bodyPr/>
          <a:lstStyle/>
          <a:p>
            <a:fld id="{EEF13F0F-3036-496B-8134-98FAE903C7D5}" type="datetimeFigureOut">
              <a:rPr lang="en-GB" smtClean="0"/>
              <a:t>23/11/2020</a:t>
            </a:fld>
            <a:endParaRPr lang="en-GB"/>
          </a:p>
        </p:txBody>
      </p:sp>
      <p:sp>
        <p:nvSpPr>
          <p:cNvPr id="4" name="Footer Placeholder 3">
            <a:extLst>
              <a:ext uri="{FF2B5EF4-FFF2-40B4-BE49-F238E27FC236}">
                <a16:creationId xmlns:a16="http://schemas.microsoft.com/office/drawing/2014/main" id="{C21B4739-1A9D-4AF1-9A6C-A6F7DA7983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F85FCD-41A0-4FD8-BFF3-6ADD13F352BE}"/>
              </a:ext>
            </a:extLst>
          </p:cNvPr>
          <p:cNvSpPr>
            <a:spLocks noGrp="1"/>
          </p:cNvSpPr>
          <p:nvPr>
            <p:ph type="sldNum" sz="quarter" idx="12"/>
          </p:nvPr>
        </p:nvSpPr>
        <p:spPr/>
        <p:txBody>
          <a:bodyPr/>
          <a:lstStyle/>
          <a:p>
            <a:fld id="{7480F279-956D-4842-9279-5C2C6B01D8E4}" type="slidenum">
              <a:rPr lang="en-GB" smtClean="0"/>
              <a:t>‹#›</a:t>
            </a:fld>
            <a:endParaRPr lang="en-GB"/>
          </a:p>
        </p:txBody>
      </p:sp>
    </p:spTree>
    <p:extLst>
      <p:ext uri="{BB962C8B-B14F-4D97-AF65-F5344CB8AC3E}">
        <p14:creationId xmlns:p14="http://schemas.microsoft.com/office/powerpoint/2010/main" val="169007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189CEC-A331-4541-A608-AC53B9DE365D}"/>
              </a:ext>
            </a:extLst>
          </p:cNvPr>
          <p:cNvSpPr>
            <a:spLocks noGrp="1"/>
          </p:cNvSpPr>
          <p:nvPr>
            <p:ph type="dt" sz="half" idx="10"/>
          </p:nvPr>
        </p:nvSpPr>
        <p:spPr/>
        <p:txBody>
          <a:bodyPr/>
          <a:lstStyle/>
          <a:p>
            <a:fld id="{EEF13F0F-3036-496B-8134-98FAE903C7D5}" type="datetimeFigureOut">
              <a:rPr lang="en-GB" smtClean="0"/>
              <a:t>23/11/2020</a:t>
            </a:fld>
            <a:endParaRPr lang="en-GB"/>
          </a:p>
        </p:txBody>
      </p:sp>
      <p:sp>
        <p:nvSpPr>
          <p:cNvPr id="3" name="Footer Placeholder 2">
            <a:extLst>
              <a:ext uri="{FF2B5EF4-FFF2-40B4-BE49-F238E27FC236}">
                <a16:creationId xmlns:a16="http://schemas.microsoft.com/office/drawing/2014/main" id="{8E11F81C-8777-40E8-B718-306900BFC9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1F8CEE-3F87-4855-8DE3-2CE830090FF3}"/>
              </a:ext>
            </a:extLst>
          </p:cNvPr>
          <p:cNvSpPr>
            <a:spLocks noGrp="1"/>
          </p:cNvSpPr>
          <p:nvPr>
            <p:ph type="sldNum" sz="quarter" idx="12"/>
          </p:nvPr>
        </p:nvSpPr>
        <p:spPr/>
        <p:txBody>
          <a:bodyPr/>
          <a:lstStyle/>
          <a:p>
            <a:fld id="{7480F279-956D-4842-9279-5C2C6B01D8E4}" type="slidenum">
              <a:rPr lang="en-GB" smtClean="0"/>
              <a:t>‹#›</a:t>
            </a:fld>
            <a:endParaRPr lang="en-GB"/>
          </a:p>
        </p:txBody>
      </p:sp>
    </p:spTree>
    <p:extLst>
      <p:ext uri="{BB962C8B-B14F-4D97-AF65-F5344CB8AC3E}">
        <p14:creationId xmlns:p14="http://schemas.microsoft.com/office/powerpoint/2010/main" val="255636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DA18-12E1-4489-92C1-C9039EC387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387017-A2C5-4C2C-B4C9-AE7BC9EF90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AF887D-F7D7-44B6-A595-074BC904A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4824CB-0A23-47EB-A203-E9F734681472}"/>
              </a:ext>
            </a:extLst>
          </p:cNvPr>
          <p:cNvSpPr>
            <a:spLocks noGrp="1"/>
          </p:cNvSpPr>
          <p:nvPr>
            <p:ph type="dt" sz="half" idx="10"/>
          </p:nvPr>
        </p:nvSpPr>
        <p:spPr/>
        <p:txBody>
          <a:bodyPr/>
          <a:lstStyle/>
          <a:p>
            <a:fld id="{EEF13F0F-3036-496B-8134-98FAE903C7D5}" type="datetimeFigureOut">
              <a:rPr lang="en-GB" smtClean="0"/>
              <a:t>23/11/2020</a:t>
            </a:fld>
            <a:endParaRPr lang="en-GB"/>
          </a:p>
        </p:txBody>
      </p:sp>
      <p:sp>
        <p:nvSpPr>
          <p:cNvPr id="6" name="Footer Placeholder 5">
            <a:extLst>
              <a:ext uri="{FF2B5EF4-FFF2-40B4-BE49-F238E27FC236}">
                <a16:creationId xmlns:a16="http://schemas.microsoft.com/office/drawing/2014/main" id="{0721FCFD-1317-452F-8EC4-4A8BAB9988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0E51EE-E2C4-40C4-AF65-18CF4BAACD06}"/>
              </a:ext>
            </a:extLst>
          </p:cNvPr>
          <p:cNvSpPr>
            <a:spLocks noGrp="1"/>
          </p:cNvSpPr>
          <p:nvPr>
            <p:ph type="sldNum" sz="quarter" idx="12"/>
          </p:nvPr>
        </p:nvSpPr>
        <p:spPr/>
        <p:txBody>
          <a:bodyPr/>
          <a:lstStyle/>
          <a:p>
            <a:fld id="{7480F279-956D-4842-9279-5C2C6B01D8E4}" type="slidenum">
              <a:rPr lang="en-GB" smtClean="0"/>
              <a:t>‹#›</a:t>
            </a:fld>
            <a:endParaRPr lang="en-GB"/>
          </a:p>
        </p:txBody>
      </p:sp>
    </p:spTree>
    <p:extLst>
      <p:ext uri="{BB962C8B-B14F-4D97-AF65-F5344CB8AC3E}">
        <p14:creationId xmlns:p14="http://schemas.microsoft.com/office/powerpoint/2010/main" val="1370747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90D4B-742D-43B3-90D8-1FA9918223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08CDB2-BDAC-4EFC-AB23-2D085D53E6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C22CBF-D558-4262-9BA1-B7A42C627B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D2A643-1EC8-4CB5-A7A5-814195B92050}"/>
              </a:ext>
            </a:extLst>
          </p:cNvPr>
          <p:cNvSpPr>
            <a:spLocks noGrp="1"/>
          </p:cNvSpPr>
          <p:nvPr>
            <p:ph type="dt" sz="half" idx="10"/>
          </p:nvPr>
        </p:nvSpPr>
        <p:spPr/>
        <p:txBody>
          <a:bodyPr/>
          <a:lstStyle/>
          <a:p>
            <a:fld id="{EEF13F0F-3036-496B-8134-98FAE903C7D5}" type="datetimeFigureOut">
              <a:rPr lang="en-GB" smtClean="0"/>
              <a:t>23/11/2020</a:t>
            </a:fld>
            <a:endParaRPr lang="en-GB"/>
          </a:p>
        </p:txBody>
      </p:sp>
      <p:sp>
        <p:nvSpPr>
          <p:cNvPr id="6" name="Footer Placeholder 5">
            <a:extLst>
              <a:ext uri="{FF2B5EF4-FFF2-40B4-BE49-F238E27FC236}">
                <a16:creationId xmlns:a16="http://schemas.microsoft.com/office/drawing/2014/main" id="{1AED190F-B1FE-4A1F-8A07-5033AD407D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9504B5-C278-4B00-857D-2C50E9B810C8}"/>
              </a:ext>
            </a:extLst>
          </p:cNvPr>
          <p:cNvSpPr>
            <a:spLocks noGrp="1"/>
          </p:cNvSpPr>
          <p:nvPr>
            <p:ph type="sldNum" sz="quarter" idx="12"/>
          </p:nvPr>
        </p:nvSpPr>
        <p:spPr/>
        <p:txBody>
          <a:bodyPr/>
          <a:lstStyle/>
          <a:p>
            <a:fld id="{7480F279-956D-4842-9279-5C2C6B01D8E4}" type="slidenum">
              <a:rPr lang="en-GB" smtClean="0"/>
              <a:t>‹#›</a:t>
            </a:fld>
            <a:endParaRPr lang="en-GB"/>
          </a:p>
        </p:txBody>
      </p:sp>
    </p:spTree>
    <p:extLst>
      <p:ext uri="{BB962C8B-B14F-4D97-AF65-F5344CB8AC3E}">
        <p14:creationId xmlns:p14="http://schemas.microsoft.com/office/powerpoint/2010/main" val="328216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B2837A-ED70-443E-8135-8CEAD7578B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847C20-CCD7-4DD2-89FC-6740E26B18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AC0AC2-CCF9-4EBF-B8F4-465AF75F9B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13F0F-3036-496B-8134-98FAE903C7D5}" type="datetimeFigureOut">
              <a:rPr lang="en-GB" smtClean="0"/>
              <a:t>23/11/2020</a:t>
            </a:fld>
            <a:endParaRPr lang="en-GB"/>
          </a:p>
        </p:txBody>
      </p:sp>
      <p:sp>
        <p:nvSpPr>
          <p:cNvPr id="5" name="Footer Placeholder 4">
            <a:extLst>
              <a:ext uri="{FF2B5EF4-FFF2-40B4-BE49-F238E27FC236}">
                <a16:creationId xmlns:a16="http://schemas.microsoft.com/office/drawing/2014/main" id="{461C6D4A-0AA2-4964-B3B0-AFE0B8779C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A1727E-126E-4797-A5F6-EFF24C9FEA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0F279-956D-4842-9279-5C2C6B01D8E4}" type="slidenum">
              <a:rPr lang="en-GB" smtClean="0"/>
              <a:t>‹#›</a:t>
            </a:fld>
            <a:endParaRPr lang="en-GB"/>
          </a:p>
        </p:txBody>
      </p:sp>
    </p:spTree>
    <p:extLst>
      <p:ext uri="{BB962C8B-B14F-4D97-AF65-F5344CB8AC3E}">
        <p14:creationId xmlns:p14="http://schemas.microsoft.com/office/powerpoint/2010/main" val="3287709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brushheadmusings.wordpress.com/2016/09/06/mano/" TargetMode="Externa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hyperlink" Target="https://pxhere.com/tr/photo/97756"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www.needpix.com/photo/825341/begging-hands-poor-hope-charity-receive-beg-hungry-beggar"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insauga.com/hunger-on-the-rise-in-mississauga"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3657-2DCE-4209-8F8E-8DF0CB4B1959}"/>
              </a:ext>
            </a:extLst>
          </p:cNvPr>
          <p:cNvSpPr>
            <a:spLocks noGrp="1"/>
          </p:cNvSpPr>
          <p:nvPr>
            <p:ph type="ctrTitle"/>
          </p:nvPr>
        </p:nvSpPr>
        <p:spPr>
          <a:xfrm>
            <a:off x="1650609" y="56736"/>
            <a:ext cx="9144000" cy="1954944"/>
          </a:xfrm>
        </p:spPr>
        <p:txBody>
          <a:bodyPr/>
          <a:lstStyle/>
          <a:p>
            <a:br>
              <a:rPr lang="en-GB" dirty="0"/>
            </a:br>
            <a:endParaRPr lang="en-GB" dirty="0"/>
          </a:p>
        </p:txBody>
      </p:sp>
      <p:pic>
        <p:nvPicPr>
          <p:cNvPr id="2052" name="Picture 4" descr="Pope Francis' message for World Day of the Poor 2020 | Irish Catholic  Bishops' Conference">
            <a:extLst>
              <a:ext uri="{FF2B5EF4-FFF2-40B4-BE49-F238E27FC236}">
                <a16:creationId xmlns:a16="http://schemas.microsoft.com/office/drawing/2014/main" id="{DE90E495-1775-4FA5-B520-E3DD314C1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906" y="1708990"/>
            <a:ext cx="6074187" cy="509227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3DD1B17-50B8-4533-91DC-D7BB265E2803}"/>
              </a:ext>
            </a:extLst>
          </p:cNvPr>
          <p:cNvSpPr/>
          <p:nvPr/>
        </p:nvSpPr>
        <p:spPr>
          <a:xfrm>
            <a:off x="1439593" y="236532"/>
            <a:ext cx="9566031" cy="1292662"/>
          </a:xfrm>
          <a:prstGeom prst="rect">
            <a:avLst/>
          </a:prstGeom>
          <a:solidFill>
            <a:srgbClr val="92D050"/>
          </a:solidFill>
        </p:spPr>
        <p:txBody>
          <a:bodyPr wrap="square">
            <a:spAutoFit/>
          </a:bodyPr>
          <a:lstStyle/>
          <a:p>
            <a:r>
              <a:rPr lang="en-GB" sz="6000" b="1" i="0" dirty="0">
                <a:solidFill>
                  <a:srgbClr val="212644"/>
                </a:solidFill>
                <a:effectLst/>
                <a:latin typeface="Montserrat"/>
              </a:rPr>
              <a:t>World Day of the Poor</a:t>
            </a:r>
          </a:p>
          <a:p>
            <a:r>
              <a:rPr lang="en-GB" b="0" i="0" dirty="0">
                <a:solidFill>
                  <a:srgbClr val="000000"/>
                </a:solidFill>
                <a:effectLst/>
                <a:latin typeface="Montserrat"/>
              </a:rPr>
              <a:t>Pope Francis has declared Sunday 15 November 2020 to be the fourth World Day of the Poor.</a:t>
            </a:r>
          </a:p>
        </p:txBody>
      </p:sp>
    </p:spTree>
    <p:extLst>
      <p:ext uri="{BB962C8B-B14F-4D97-AF65-F5344CB8AC3E}">
        <p14:creationId xmlns:p14="http://schemas.microsoft.com/office/powerpoint/2010/main" val="44567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B16C3D-3694-49F8-9F55-CBB47A43BD0D}"/>
              </a:ext>
            </a:extLst>
          </p:cNvPr>
          <p:cNvSpPr/>
          <p:nvPr/>
        </p:nvSpPr>
        <p:spPr>
          <a:xfrm>
            <a:off x="3048000" y="1244771"/>
            <a:ext cx="6096000" cy="4524315"/>
          </a:xfrm>
          <a:prstGeom prst="rect">
            <a:avLst/>
          </a:prstGeom>
          <a:solidFill>
            <a:srgbClr val="92D050"/>
          </a:solidFill>
        </p:spPr>
        <p:txBody>
          <a:bodyPr>
            <a:spAutoFit/>
          </a:bodyPr>
          <a:lstStyle/>
          <a:p>
            <a:r>
              <a:rPr lang="en-GB" sz="3200" b="1" i="0" dirty="0">
                <a:solidFill>
                  <a:srgbClr val="000000"/>
                </a:solidFill>
                <a:effectLst/>
                <a:latin typeface="Montserrat"/>
              </a:rPr>
              <a:t>In his message for this World Day of the Poor, Pope Francis draws on the Old Testament Book of Sirach, which calls us to ‘Stretch forth your hand to the poor' (Sirach 7:32).</a:t>
            </a:r>
          </a:p>
          <a:p>
            <a:r>
              <a:rPr lang="en-GB" sz="3200" b="1" i="0" dirty="0">
                <a:solidFill>
                  <a:srgbClr val="000000"/>
                </a:solidFill>
                <a:effectLst/>
                <a:latin typeface="Montserrat"/>
              </a:rPr>
              <a:t>We are reminded that 'prayer to God and solidarity with the poor and suffering are inseparable.'</a:t>
            </a:r>
          </a:p>
        </p:txBody>
      </p:sp>
      <p:pic>
        <p:nvPicPr>
          <p:cNvPr id="5" name="Picture 4">
            <a:extLst>
              <a:ext uri="{FF2B5EF4-FFF2-40B4-BE49-F238E27FC236}">
                <a16:creationId xmlns:a16="http://schemas.microsoft.com/office/drawing/2014/main" id="{013794D8-B303-4AC1-B643-B5A935169E7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4844" y="201324"/>
            <a:ext cx="2790047" cy="2080080"/>
          </a:xfrm>
          <a:prstGeom prst="rect">
            <a:avLst/>
          </a:prstGeom>
        </p:spPr>
      </p:pic>
      <p:pic>
        <p:nvPicPr>
          <p:cNvPr id="8" name="Picture 7">
            <a:extLst>
              <a:ext uri="{FF2B5EF4-FFF2-40B4-BE49-F238E27FC236}">
                <a16:creationId xmlns:a16="http://schemas.microsoft.com/office/drawing/2014/main" id="{A5A4C062-59F9-4B52-B0D1-A21013F83DD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747470" y="4515729"/>
            <a:ext cx="3138115" cy="2094858"/>
          </a:xfrm>
          <a:prstGeom prst="rect">
            <a:avLst/>
          </a:prstGeom>
        </p:spPr>
      </p:pic>
    </p:spTree>
    <p:extLst>
      <p:ext uri="{BB962C8B-B14F-4D97-AF65-F5344CB8AC3E}">
        <p14:creationId xmlns:p14="http://schemas.microsoft.com/office/powerpoint/2010/main" val="597879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EFB8D1-E8E2-4770-83F7-403D78C7EC7D}"/>
              </a:ext>
            </a:extLst>
          </p:cNvPr>
          <p:cNvSpPr>
            <a:spLocks noGrp="1"/>
          </p:cNvSpPr>
          <p:nvPr>
            <p:ph type="subTitle" idx="1"/>
          </p:nvPr>
        </p:nvSpPr>
        <p:spPr>
          <a:xfrm>
            <a:off x="1650609" y="407963"/>
            <a:ext cx="9144000" cy="3742006"/>
          </a:xfrm>
          <a:solidFill>
            <a:schemeClr val="accent6">
              <a:lumMod val="40000"/>
              <a:lumOff val="60000"/>
            </a:schemeClr>
          </a:solidFill>
        </p:spPr>
        <p:txBody>
          <a:bodyPr>
            <a:noAutofit/>
          </a:bodyPr>
          <a:lstStyle/>
          <a:p>
            <a:r>
              <a:rPr lang="en-GB" sz="4000" b="1" dirty="0"/>
              <a:t>On this day we are invited to offer friendship, solidarity and welcome to the poorest of our sisters and brothers. </a:t>
            </a:r>
          </a:p>
          <a:p>
            <a:r>
              <a:rPr lang="en-GB" sz="4000" b="1" dirty="0"/>
              <a:t>As we reach out with love and support, let us hold all members of our global family in our prayers.</a:t>
            </a:r>
            <a:r>
              <a:rPr lang="en-GB" sz="4000" dirty="0"/>
              <a:t> </a:t>
            </a:r>
          </a:p>
        </p:txBody>
      </p:sp>
      <p:pic>
        <p:nvPicPr>
          <p:cNvPr id="5" name="Picture 4">
            <a:extLst>
              <a:ext uri="{FF2B5EF4-FFF2-40B4-BE49-F238E27FC236}">
                <a16:creationId xmlns:a16="http://schemas.microsoft.com/office/drawing/2014/main" id="{0F056C1E-F74A-498E-BFA1-2493328F7CA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63312" y="4673985"/>
            <a:ext cx="1865376" cy="1243584"/>
          </a:xfrm>
          <a:prstGeom prst="rect">
            <a:avLst/>
          </a:prstGeom>
        </p:spPr>
      </p:pic>
    </p:spTree>
    <p:extLst>
      <p:ext uri="{BB962C8B-B14F-4D97-AF65-F5344CB8AC3E}">
        <p14:creationId xmlns:p14="http://schemas.microsoft.com/office/powerpoint/2010/main" val="79611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3657-2DCE-4209-8F8E-8DF0CB4B1959}"/>
              </a:ext>
            </a:extLst>
          </p:cNvPr>
          <p:cNvSpPr>
            <a:spLocks noGrp="1"/>
          </p:cNvSpPr>
          <p:nvPr>
            <p:ph type="ctrTitle"/>
          </p:nvPr>
        </p:nvSpPr>
        <p:spPr>
          <a:xfrm>
            <a:off x="1524000" y="309488"/>
            <a:ext cx="9144000" cy="6203853"/>
          </a:xfrm>
          <a:solidFill>
            <a:schemeClr val="accent6">
              <a:lumMod val="40000"/>
              <a:lumOff val="60000"/>
            </a:schemeClr>
          </a:solidFill>
          <a:ln>
            <a:solidFill>
              <a:srgbClr val="0070C0"/>
            </a:solidFill>
          </a:ln>
        </p:spPr>
        <p:txBody>
          <a:bodyPr>
            <a:noAutofit/>
          </a:bodyPr>
          <a:lstStyle/>
          <a:p>
            <a:r>
              <a:rPr lang="en-GB" sz="3200" b="1" dirty="0"/>
              <a:t>This message is so important at the moment, where many of us may know people in difficult financial situations. </a:t>
            </a:r>
            <a:br>
              <a:rPr lang="en-GB" sz="3200" b="1" dirty="0"/>
            </a:br>
            <a:br>
              <a:rPr lang="en-GB" sz="3200" b="1" dirty="0"/>
            </a:br>
            <a:r>
              <a:rPr lang="en-GB" sz="3200" b="1" dirty="0"/>
              <a:t>A hand held out is a sign; a sign that immediately speaks of closeness, solidarity and love. </a:t>
            </a:r>
            <a:br>
              <a:rPr lang="en-GB" sz="3200" b="1" dirty="0"/>
            </a:br>
            <a:br>
              <a:rPr lang="en-GB" sz="3200" b="1" dirty="0"/>
            </a:br>
            <a:r>
              <a:rPr lang="en-GB" sz="3200" b="1" dirty="0"/>
              <a:t>In the midst of this pandemic, how many outstretched hands have we seen? </a:t>
            </a:r>
            <a:br>
              <a:rPr lang="en-GB" sz="3200" b="1" dirty="0"/>
            </a:br>
            <a:br>
              <a:rPr lang="en-GB" sz="3200" b="1" dirty="0"/>
            </a:br>
            <a:r>
              <a:rPr lang="en-GB" sz="3200" b="1" dirty="0"/>
              <a:t>These times have renewed our sense of responsibility for our neighbours - and we continue to love, pray for and support those around us who are most in need. </a:t>
            </a:r>
          </a:p>
        </p:txBody>
      </p:sp>
    </p:spTree>
    <p:extLst>
      <p:ext uri="{BB962C8B-B14F-4D97-AF65-F5344CB8AC3E}">
        <p14:creationId xmlns:p14="http://schemas.microsoft.com/office/powerpoint/2010/main" val="732690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3657-2DCE-4209-8F8E-8DF0CB4B1959}"/>
              </a:ext>
            </a:extLst>
          </p:cNvPr>
          <p:cNvSpPr>
            <a:spLocks noGrp="1"/>
          </p:cNvSpPr>
          <p:nvPr>
            <p:ph type="ctrTitle"/>
          </p:nvPr>
        </p:nvSpPr>
        <p:spPr>
          <a:xfrm>
            <a:off x="1524000" y="309489"/>
            <a:ext cx="9144000" cy="5044390"/>
          </a:xfrm>
          <a:solidFill>
            <a:schemeClr val="accent6">
              <a:lumMod val="40000"/>
              <a:lumOff val="60000"/>
            </a:schemeClr>
          </a:solidFill>
          <a:ln>
            <a:solidFill>
              <a:srgbClr val="0070C0"/>
            </a:solidFill>
          </a:ln>
        </p:spPr>
        <p:txBody>
          <a:bodyPr>
            <a:noAutofit/>
          </a:bodyPr>
          <a:lstStyle/>
          <a:p>
            <a:r>
              <a:rPr lang="en-GB" sz="3200" b="1" u="sng" dirty="0"/>
              <a:t>Our mission - How can we help our neighbours?</a:t>
            </a:r>
            <a:br>
              <a:rPr lang="en-GB" sz="3200" b="1" u="sng" dirty="0"/>
            </a:br>
            <a:br>
              <a:rPr lang="en-GB" sz="3200" b="1" u="sng" dirty="0"/>
            </a:br>
            <a:r>
              <a:rPr lang="en-GB" sz="3200" b="1" dirty="0"/>
              <a:t>Could you spare something for the local foodbank from your store cupboard?</a:t>
            </a:r>
            <a:br>
              <a:rPr lang="en-GB" sz="3200" b="1" dirty="0"/>
            </a:br>
            <a:br>
              <a:rPr lang="en-GB" sz="3200" b="1" dirty="0"/>
            </a:br>
            <a:r>
              <a:rPr lang="en-GB" sz="3200" b="1" dirty="0"/>
              <a:t>Have you anyone who is elderly living nearby? Could you leave something on their doorstep? </a:t>
            </a:r>
            <a:br>
              <a:rPr lang="en-GB" sz="3200" b="1" dirty="0"/>
            </a:br>
            <a:br>
              <a:rPr lang="en-GB" sz="3200" b="1" dirty="0"/>
            </a:br>
            <a:r>
              <a:rPr lang="en-GB" sz="3200" b="1" dirty="0"/>
              <a:t>Do you or your family know someone who has lost their job and needs some support?</a:t>
            </a:r>
          </a:p>
        </p:txBody>
      </p:sp>
    </p:spTree>
    <p:extLst>
      <p:ext uri="{BB962C8B-B14F-4D97-AF65-F5344CB8AC3E}">
        <p14:creationId xmlns:p14="http://schemas.microsoft.com/office/powerpoint/2010/main" val="986548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02DF4D-CEDD-4EBB-AD14-99219CA62081}"/>
              </a:ext>
            </a:extLst>
          </p:cNvPr>
          <p:cNvSpPr/>
          <p:nvPr/>
        </p:nvSpPr>
        <p:spPr>
          <a:xfrm>
            <a:off x="815926" y="858130"/>
            <a:ext cx="6457071" cy="5016758"/>
          </a:xfrm>
          <a:prstGeom prst="rect">
            <a:avLst/>
          </a:prstGeom>
          <a:solidFill>
            <a:srgbClr val="92D050"/>
          </a:solidFill>
        </p:spPr>
        <p:txBody>
          <a:bodyPr wrap="square">
            <a:spAutoFit/>
          </a:bodyPr>
          <a:lstStyle/>
          <a:p>
            <a:r>
              <a:rPr lang="en-GB" sz="3200" b="1" dirty="0"/>
              <a:t>Let us prayer together for a better world:</a:t>
            </a:r>
          </a:p>
          <a:p>
            <a:endParaRPr lang="en-GB" sz="3200" b="1" dirty="0"/>
          </a:p>
          <a:p>
            <a:r>
              <a:rPr lang="en-GB" sz="3200" b="1" dirty="0"/>
              <a:t>In the name of the Father, the Son and the Holy Spirit</a:t>
            </a:r>
          </a:p>
          <a:p>
            <a:endParaRPr lang="en-GB" sz="3200" dirty="0"/>
          </a:p>
          <a:p>
            <a:r>
              <a:rPr lang="en-GB" sz="3200" b="1" i="1" dirty="0"/>
              <a:t>Generous God, we thank you: </a:t>
            </a:r>
          </a:p>
          <a:p>
            <a:r>
              <a:rPr lang="en-GB" sz="3200" b="1" i="1" dirty="0"/>
              <a:t>For the gifts you have given us, the abundance of your Creation, and the beauty that surrounds us. </a:t>
            </a:r>
          </a:p>
        </p:txBody>
      </p:sp>
      <p:pic>
        <p:nvPicPr>
          <p:cNvPr id="3" name="Picture 2">
            <a:extLst>
              <a:ext uri="{FF2B5EF4-FFF2-40B4-BE49-F238E27FC236}">
                <a16:creationId xmlns:a16="http://schemas.microsoft.com/office/drawing/2014/main" id="{32D69672-1196-419F-AF41-7B5D5EC4D64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10450" y="1885072"/>
            <a:ext cx="3693752" cy="2461846"/>
          </a:xfrm>
          <a:prstGeom prst="rect">
            <a:avLst/>
          </a:prstGeom>
        </p:spPr>
      </p:pic>
    </p:spTree>
    <p:extLst>
      <p:ext uri="{BB962C8B-B14F-4D97-AF65-F5344CB8AC3E}">
        <p14:creationId xmlns:p14="http://schemas.microsoft.com/office/powerpoint/2010/main" val="109656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02DF4D-CEDD-4EBB-AD14-99219CA62081}"/>
              </a:ext>
            </a:extLst>
          </p:cNvPr>
          <p:cNvSpPr/>
          <p:nvPr/>
        </p:nvSpPr>
        <p:spPr>
          <a:xfrm>
            <a:off x="717452" y="120402"/>
            <a:ext cx="6457071" cy="6586418"/>
          </a:xfrm>
          <a:prstGeom prst="rect">
            <a:avLst/>
          </a:prstGeom>
          <a:solidFill>
            <a:srgbClr val="92D050"/>
          </a:solidFill>
        </p:spPr>
        <p:txBody>
          <a:bodyPr wrap="square">
            <a:spAutoFit/>
          </a:bodyPr>
          <a:lstStyle/>
          <a:p>
            <a:r>
              <a:rPr lang="en-GB" sz="2600" dirty="0"/>
              <a:t>For the people whose lives have touched ours, for the love they show, the burdens they lift, the hopes we share.</a:t>
            </a:r>
          </a:p>
          <a:p>
            <a:endParaRPr lang="en-GB" sz="2600" b="1" i="1" dirty="0"/>
          </a:p>
          <a:p>
            <a:r>
              <a:rPr lang="en-GB" sz="2600" dirty="0"/>
              <a:t>Compassionate God, we ask you: to fill us with your love, to place in our hearts a spirit of courage, to move us to reach out to others in need.</a:t>
            </a:r>
          </a:p>
          <a:p>
            <a:endParaRPr lang="en-GB" sz="2600" dirty="0"/>
          </a:p>
          <a:p>
            <a:r>
              <a:rPr lang="en-GB" sz="2600" dirty="0"/>
              <a:t>And lead us to play our part, so that now and in generations to come all your children may share in our hope for a better world. </a:t>
            </a:r>
          </a:p>
          <a:p>
            <a:r>
              <a:rPr lang="en-GB" sz="2600" dirty="0"/>
              <a:t>We ask this through Christ our Lord, </a:t>
            </a:r>
          </a:p>
          <a:p>
            <a:r>
              <a:rPr lang="en-GB" sz="2800" b="1" i="1" dirty="0"/>
              <a:t>In the name of the Father, the Son and the Holy Spirit</a:t>
            </a:r>
          </a:p>
          <a:p>
            <a:r>
              <a:rPr lang="en-GB" sz="2800" dirty="0"/>
              <a:t>Amen.</a:t>
            </a:r>
            <a:endParaRPr lang="en-GB" sz="2800" b="1" i="1" dirty="0"/>
          </a:p>
        </p:txBody>
      </p:sp>
      <p:pic>
        <p:nvPicPr>
          <p:cNvPr id="4" name="Picture 3">
            <a:extLst>
              <a:ext uri="{FF2B5EF4-FFF2-40B4-BE49-F238E27FC236}">
                <a16:creationId xmlns:a16="http://schemas.microsoft.com/office/drawing/2014/main" id="{758B7C3C-645D-4EE1-9E87-2284FD91DB8D}"/>
              </a:ext>
            </a:extLst>
          </p:cNvPr>
          <p:cNvPicPr>
            <a:picLocks noChangeAspect="1"/>
          </p:cNvPicPr>
          <p:nvPr/>
        </p:nvPicPr>
        <p:blipFill>
          <a:blip r:embed="rId2"/>
          <a:stretch>
            <a:fillRect/>
          </a:stretch>
        </p:blipFill>
        <p:spPr>
          <a:xfrm>
            <a:off x="7326138" y="1983545"/>
            <a:ext cx="4764164" cy="2533430"/>
          </a:xfrm>
          <a:prstGeom prst="rect">
            <a:avLst/>
          </a:prstGeom>
        </p:spPr>
      </p:pic>
    </p:spTree>
    <p:extLst>
      <p:ext uri="{BB962C8B-B14F-4D97-AF65-F5344CB8AC3E}">
        <p14:creationId xmlns:p14="http://schemas.microsoft.com/office/powerpoint/2010/main" val="3478471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74</TotalTime>
  <Words>443</Words>
  <Application>Microsoft Office PowerPoint</Application>
  <PresentationFormat>Widescreen</PresentationFormat>
  <Paragraphs>23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Montserrat</vt:lpstr>
      <vt:lpstr>Office Theme</vt:lpstr>
      <vt:lpstr> </vt:lpstr>
      <vt:lpstr>PowerPoint Presentation</vt:lpstr>
      <vt:lpstr>PowerPoint Presentation</vt:lpstr>
      <vt:lpstr>This message is so important at the moment, where many of us may know people in difficult financial situations.   A hand held out is a sign; a sign that immediately speaks of closeness, solidarity and love.   In the midst of this pandemic, how many outstretched hands have we seen?   These times have renewed our sense of responsibility for our neighbours - and we continue to love, pray for and support those around us who are most in need. </vt:lpstr>
      <vt:lpstr>Our mission - How can we help our neighbours?  Could you spare something for the local foodbank from your store cupboard?  Have you anyone who is elderly living nearby? Could you leave something on their doorstep?   Do you or your family know someone who has lost their job and needs some support?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Day of the Poor</dc:title>
  <dc:creator>Hazel Bennett</dc:creator>
  <cp:lastModifiedBy>Hazel Bennett</cp:lastModifiedBy>
  <cp:revision>12</cp:revision>
  <dcterms:created xsi:type="dcterms:W3CDTF">2020-11-15T15:28:30Z</dcterms:created>
  <dcterms:modified xsi:type="dcterms:W3CDTF">2020-11-23T23:43:07Z</dcterms:modified>
</cp:coreProperties>
</file>