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embeddedFontLst>
    <p:embeddedFont>
      <p:font typeface="Quattrocento Sans" panose="020B0502050000020003" pitchFamily="34" charset="0"/>
      <p:regular r:id="rId15"/>
      <p:bold r:id="rId16"/>
      <p:italic r:id="rId17"/>
      <p:boldItalic r:id="rId18"/>
    </p:embeddedFont>
    <p:embeddedFont>
      <p:font typeface="Trebuchet MS" panose="020B0603020202020204" pitchFamily="34" charset="0"/>
      <p:regular r:id="rId19"/>
      <p:bold r:id="rId20"/>
      <p:italic r:id="rId21"/>
      <p:boldItalic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3" roundtripDataSignature="AMtx7mhO83NjXgP/CN+abbexDjp9yuiZb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96" y="4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1.fntdata"/><Relationship Id="rId23" Type="http://customschemas.google.com/relationships/presentationmetadata" Target="metadata"/><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1" name="Google Shape;14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2" name="Google Shape;152;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9" name="Google Shape;159;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6" name="Google Shape;166;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2" name="Google Shape;172;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8" name="Google Shape;178;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4" name="Google Shape;184;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0" name="Google Shape;190;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6" name="Google Shape;196;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2" name="Google Shape;202;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8" name="Google Shape;208;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4" name="Google Shape;214;p1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22"/>
        <p:cNvGrpSpPr/>
        <p:nvPr/>
      </p:nvGrpSpPr>
      <p:grpSpPr>
        <a:xfrm>
          <a:off x="0" y="0"/>
          <a:ext cx="0" cy="0"/>
          <a:chOff x="0" y="0"/>
          <a:chExt cx="0" cy="0"/>
        </a:xfrm>
      </p:grpSpPr>
      <p:grpSp>
        <p:nvGrpSpPr>
          <p:cNvPr id="23" name="Google Shape;23;p14"/>
          <p:cNvGrpSpPr/>
          <p:nvPr/>
        </p:nvGrpSpPr>
        <p:grpSpPr>
          <a:xfrm>
            <a:off x="0" y="-8467"/>
            <a:ext cx="12192000" cy="6866467"/>
            <a:chOff x="0" y="-8467"/>
            <a:chExt cx="12192000" cy="6866467"/>
          </a:xfrm>
        </p:grpSpPr>
        <p:cxnSp>
          <p:nvCxnSpPr>
            <p:cNvPr id="24" name="Google Shape;24;p14"/>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25" name="Google Shape;25;p14"/>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26" name="Google Shape;26;p14"/>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txBody>
            <a:bodyPr/>
            <a:lstStyle/>
            <a:p>
              <a:endParaRPr lang="en-GB"/>
            </a:p>
          </p:txBody>
        </p:sp>
        <p:sp>
          <p:nvSpPr>
            <p:cNvPr id="27" name="Google Shape;27;p14"/>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txBody>
            <a:bodyPr/>
            <a:lstStyle/>
            <a:p>
              <a:endParaRPr lang="en-GB"/>
            </a:p>
          </p:txBody>
        </p:sp>
        <p:sp>
          <p:nvSpPr>
            <p:cNvPr id="28" name="Google Shape;28;p14"/>
            <p:cNvSpPr/>
            <p:nvPr/>
          </p:nvSpPr>
          <p:spPr>
            <a:xfrm>
              <a:off x="8932333" y="3048000"/>
              <a:ext cx="3259667" cy="3810000"/>
            </a:xfrm>
            <a:prstGeom prst="triangle">
              <a:avLst>
                <a:gd name="adj" fmla="val 100000"/>
              </a:avLst>
            </a:prstGeom>
            <a:solidFill>
              <a:schemeClr val="accent2">
                <a:alpha val="7176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14"/>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3"/>
              </a:srgbClr>
            </a:solidFill>
            <a:ln>
              <a:noFill/>
            </a:ln>
          </p:spPr>
          <p:txBody>
            <a:bodyPr/>
            <a:lstStyle/>
            <a:p>
              <a:endParaRPr lang="en-GB"/>
            </a:p>
          </p:txBody>
        </p:sp>
        <p:sp>
          <p:nvSpPr>
            <p:cNvPr id="30" name="Google Shape;30;p14"/>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803"/>
              </a:srgbClr>
            </a:solidFill>
            <a:ln>
              <a:noFill/>
            </a:ln>
          </p:spPr>
          <p:txBody>
            <a:bodyPr/>
            <a:lstStyle/>
            <a:p>
              <a:endParaRPr lang="en-GB"/>
            </a:p>
          </p:txBody>
        </p:sp>
        <p:sp>
          <p:nvSpPr>
            <p:cNvPr id="31" name="Google Shape;31;p14"/>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5"/>
              </a:schemeClr>
            </a:solidFill>
            <a:ln>
              <a:noFill/>
            </a:ln>
          </p:spPr>
          <p:txBody>
            <a:bodyPr/>
            <a:lstStyle/>
            <a:p>
              <a:endParaRPr lang="en-GB"/>
            </a:p>
          </p:txBody>
        </p:sp>
        <p:sp>
          <p:nvSpPr>
            <p:cNvPr id="32" name="Google Shape;32;p14"/>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14"/>
            <p:cNvSpPr/>
            <p:nvPr/>
          </p:nvSpPr>
          <p:spPr>
            <a:xfrm rot="10800000">
              <a:off x="0" y="0"/>
              <a:ext cx="842596" cy="5666154"/>
            </a:xfrm>
            <a:prstGeom prst="triangle">
              <a:avLst>
                <a:gd name="adj" fmla="val 100000"/>
              </a:avLst>
            </a:prstGeom>
            <a:solidFill>
              <a:schemeClr val="accent1">
                <a:alpha val="84705"/>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 name="Google Shape;34;p14"/>
          <p:cNvSpPr txBox="1">
            <a:spLocks noGrp="1"/>
          </p:cNvSpPr>
          <p:nvPr>
            <p:ph type="ctrTitle"/>
          </p:nvPr>
        </p:nvSpPr>
        <p:spPr>
          <a:xfrm>
            <a:off x="1507067" y="2404534"/>
            <a:ext cx="7766936" cy="1646302"/>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Clr>
                <a:schemeClr val="accent1"/>
              </a:buClr>
              <a:buSzPts val="5400"/>
              <a:buFont typeface="Trebuchet MS"/>
              <a:buNone/>
              <a:defRPr sz="5400">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4"/>
          <p:cNvSpPr txBox="1">
            <a:spLocks noGrp="1"/>
          </p:cNvSpPr>
          <p:nvPr>
            <p:ph type="subTitle" idx="1"/>
          </p:nvPr>
        </p:nvSpPr>
        <p:spPr>
          <a:xfrm>
            <a:off x="1507067" y="4050833"/>
            <a:ext cx="7766936" cy="1096899"/>
          </a:xfrm>
          <a:prstGeom prst="rect">
            <a:avLst/>
          </a:prstGeom>
          <a:noFill/>
          <a:ln>
            <a:noFill/>
          </a:ln>
        </p:spPr>
        <p:txBody>
          <a:bodyPr spcFirstLastPara="1" wrap="square" lIns="91425" tIns="45700" rIns="91425" bIns="45700" anchor="t" anchorCtr="0">
            <a:normAutofit/>
          </a:bodyPr>
          <a:lstStyle>
            <a:lvl1pPr lvl="0" algn="r">
              <a:spcBef>
                <a:spcPts val="1000"/>
              </a:spcBef>
              <a:spcAft>
                <a:spcPts val="0"/>
              </a:spcAft>
              <a:buSzPts val="1440"/>
              <a:buNone/>
              <a:defRPr>
                <a:solidFill>
                  <a:srgbClr val="7F7F7F"/>
                </a:solidFill>
              </a:defRPr>
            </a:lvl1pPr>
            <a:lvl2pPr lvl="1" algn="ctr">
              <a:spcBef>
                <a:spcPts val="1000"/>
              </a:spcBef>
              <a:spcAft>
                <a:spcPts val="0"/>
              </a:spcAft>
              <a:buSzPts val="1280"/>
              <a:buNone/>
              <a:defRPr>
                <a:solidFill>
                  <a:srgbClr val="888888"/>
                </a:solidFill>
              </a:defRPr>
            </a:lvl2pPr>
            <a:lvl3pPr lvl="2" algn="ctr">
              <a:spcBef>
                <a:spcPts val="1000"/>
              </a:spcBef>
              <a:spcAft>
                <a:spcPts val="0"/>
              </a:spcAft>
              <a:buSzPts val="1120"/>
              <a:buNone/>
              <a:defRPr>
                <a:solidFill>
                  <a:srgbClr val="888888"/>
                </a:solidFill>
              </a:defRPr>
            </a:lvl3pPr>
            <a:lvl4pPr lvl="3" algn="ctr">
              <a:spcBef>
                <a:spcPts val="1000"/>
              </a:spcBef>
              <a:spcAft>
                <a:spcPts val="0"/>
              </a:spcAft>
              <a:buSzPts val="960"/>
              <a:buNone/>
              <a:defRPr>
                <a:solidFill>
                  <a:srgbClr val="888888"/>
                </a:solidFill>
              </a:defRPr>
            </a:lvl4pPr>
            <a:lvl5pPr lvl="4" algn="ctr">
              <a:spcBef>
                <a:spcPts val="1000"/>
              </a:spcBef>
              <a:spcAft>
                <a:spcPts val="0"/>
              </a:spcAft>
              <a:buSzPts val="960"/>
              <a:buNone/>
              <a:defRPr>
                <a:solidFill>
                  <a:srgbClr val="888888"/>
                </a:solidFill>
              </a:defRPr>
            </a:lvl5pPr>
            <a:lvl6pPr lvl="5" algn="ctr">
              <a:spcBef>
                <a:spcPts val="1000"/>
              </a:spcBef>
              <a:spcAft>
                <a:spcPts val="0"/>
              </a:spcAft>
              <a:buSzPts val="960"/>
              <a:buNone/>
              <a:defRPr>
                <a:solidFill>
                  <a:srgbClr val="888888"/>
                </a:solidFill>
              </a:defRPr>
            </a:lvl6pPr>
            <a:lvl7pPr lvl="6" algn="ctr">
              <a:spcBef>
                <a:spcPts val="1000"/>
              </a:spcBef>
              <a:spcAft>
                <a:spcPts val="0"/>
              </a:spcAft>
              <a:buSzPts val="960"/>
              <a:buNone/>
              <a:defRPr>
                <a:solidFill>
                  <a:srgbClr val="888888"/>
                </a:solidFill>
              </a:defRPr>
            </a:lvl7pPr>
            <a:lvl8pPr lvl="7" algn="ctr">
              <a:spcBef>
                <a:spcPts val="1000"/>
              </a:spcBef>
              <a:spcAft>
                <a:spcPts val="0"/>
              </a:spcAft>
              <a:buSzPts val="960"/>
              <a:buNone/>
              <a:defRPr>
                <a:solidFill>
                  <a:srgbClr val="888888"/>
                </a:solidFill>
              </a:defRPr>
            </a:lvl8pPr>
            <a:lvl9pPr lvl="8" algn="ctr">
              <a:spcBef>
                <a:spcPts val="1000"/>
              </a:spcBef>
              <a:spcAft>
                <a:spcPts val="0"/>
              </a:spcAft>
              <a:buSzPts val="960"/>
              <a:buNone/>
              <a:defRPr>
                <a:solidFill>
                  <a:srgbClr val="888888"/>
                </a:solidFill>
              </a:defRPr>
            </a:lvl9pPr>
          </a:lstStyle>
          <a:p>
            <a:endParaRPr/>
          </a:p>
        </p:txBody>
      </p:sp>
      <p:sp>
        <p:nvSpPr>
          <p:cNvPr id="36" name="Google Shape;36;p14"/>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14"/>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4"/>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39"/>
        <p:cNvGrpSpPr/>
        <p:nvPr/>
      </p:nvGrpSpPr>
      <p:grpSpPr>
        <a:xfrm>
          <a:off x="0" y="0"/>
          <a:ext cx="0" cy="0"/>
          <a:chOff x="0" y="0"/>
          <a:chExt cx="0" cy="0"/>
        </a:xfrm>
      </p:grpSpPr>
      <p:sp>
        <p:nvSpPr>
          <p:cNvPr id="40" name="Google Shape;40;p15"/>
          <p:cNvSpPr txBox="1">
            <a:spLocks noGrp="1"/>
          </p:cNvSpPr>
          <p:nvPr>
            <p:ph type="title"/>
          </p:nvPr>
        </p:nvSpPr>
        <p:spPr>
          <a:xfrm>
            <a:off x="677335" y="609600"/>
            <a:ext cx="8596668" cy="3403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15"/>
          <p:cNvSpPr txBox="1">
            <a:spLocks noGrp="1"/>
          </p:cNvSpPr>
          <p:nvPr>
            <p:ph type="body" idx="1"/>
          </p:nvPr>
        </p:nvSpPr>
        <p:spPr>
          <a:xfrm>
            <a:off x="677335" y="4470400"/>
            <a:ext cx="8596668" cy="1570962"/>
          </a:xfrm>
          <a:prstGeom prst="rect">
            <a:avLst/>
          </a:prstGeom>
          <a:noFill/>
          <a:ln>
            <a:noFill/>
          </a:ln>
        </p:spPr>
        <p:txBody>
          <a:bodyPr spcFirstLastPara="1" wrap="square" lIns="91425" tIns="45700" rIns="91425" bIns="45700" anchor="ctr" anchorCtr="0">
            <a:normAutofit/>
          </a:bodyPr>
          <a:lstStyle>
            <a:lvl1pPr marL="457200" lvl="0" indent="-228600" algn="l">
              <a:spcBef>
                <a:spcPts val="1000"/>
              </a:spcBef>
              <a:spcAft>
                <a:spcPts val="0"/>
              </a:spcAft>
              <a:buSzPts val="1440"/>
              <a:buNone/>
              <a:defRPr sz="1800">
                <a:solidFill>
                  <a:srgbClr val="3F3F3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42" name="Google Shape;42;p15"/>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5"/>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5"/>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5"/>
        <p:cNvGrpSpPr/>
        <p:nvPr/>
      </p:nvGrpSpPr>
      <p:grpSpPr>
        <a:xfrm>
          <a:off x="0" y="0"/>
          <a:ext cx="0" cy="0"/>
          <a:chOff x="0" y="0"/>
          <a:chExt cx="0" cy="0"/>
        </a:xfrm>
      </p:grpSpPr>
      <p:sp>
        <p:nvSpPr>
          <p:cNvPr id="46" name="Google Shape;46;p16"/>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6"/>
          <p:cNvSpPr txBox="1">
            <a:spLocks noGrp="1"/>
          </p:cNvSpPr>
          <p:nvPr>
            <p:ph type="body" idx="1"/>
          </p:nvPr>
        </p:nvSpPr>
        <p:spPr>
          <a:xfrm>
            <a:off x="677334" y="2160589"/>
            <a:ext cx="4184035" cy="3880772"/>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48" name="Google Shape;48;p16"/>
          <p:cNvSpPr txBox="1">
            <a:spLocks noGrp="1"/>
          </p:cNvSpPr>
          <p:nvPr>
            <p:ph type="body" idx="2"/>
          </p:nvPr>
        </p:nvSpPr>
        <p:spPr>
          <a:xfrm>
            <a:off x="5089970" y="2160589"/>
            <a:ext cx="4184034" cy="3880773"/>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49" name="Google Shape;49;p16"/>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16"/>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16"/>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2"/>
        <p:cNvGrpSpPr/>
        <p:nvPr/>
      </p:nvGrpSpPr>
      <p:grpSpPr>
        <a:xfrm>
          <a:off x="0" y="0"/>
          <a:ext cx="0" cy="0"/>
          <a:chOff x="0" y="0"/>
          <a:chExt cx="0" cy="0"/>
        </a:xfrm>
      </p:grpSpPr>
      <p:sp>
        <p:nvSpPr>
          <p:cNvPr id="53" name="Google Shape;53;p17"/>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600"/>
              <a:buFont typeface="Trebuchet MS"/>
              <a:buNone/>
              <a:defRPr sz="36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17"/>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55" name="Google Shape;55;p17"/>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7"/>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7"/>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8"/>
        <p:cNvGrpSpPr/>
        <p:nvPr/>
      </p:nvGrpSpPr>
      <p:grpSpPr>
        <a:xfrm>
          <a:off x="0" y="0"/>
          <a:ext cx="0" cy="0"/>
          <a:chOff x="0" y="0"/>
          <a:chExt cx="0" cy="0"/>
        </a:xfrm>
      </p:grpSpPr>
      <p:sp>
        <p:nvSpPr>
          <p:cNvPr id="59" name="Google Shape;59;p18"/>
          <p:cNvSpPr txBox="1">
            <a:spLocks noGrp="1"/>
          </p:cNvSpPr>
          <p:nvPr>
            <p:ph type="title"/>
          </p:nvPr>
        </p:nvSpPr>
        <p:spPr>
          <a:xfrm>
            <a:off x="677335" y="2700867"/>
            <a:ext cx="8596668" cy="1826581"/>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4000"/>
              <a:buFont typeface="Trebuchet MS"/>
              <a:buNone/>
              <a:defRPr sz="40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8"/>
          <p:cNvSpPr txBox="1">
            <a:spLocks noGrp="1"/>
          </p:cNvSpPr>
          <p:nvPr>
            <p:ph type="body" idx="1"/>
          </p:nvPr>
        </p:nvSpPr>
        <p:spPr>
          <a:xfrm>
            <a:off x="677335" y="4527448"/>
            <a:ext cx="8596668" cy="860400"/>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600"/>
              <a:buNone/>
              <a:defRPr sz="2000">
                <a:solidFill>
                  <a:srgbClr val="7F7F7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61" name="Google Shape;61;p18"/>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18"/>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8"/>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4"/>
        <p:cNvGrpSpPr/>
        <p:nvPr/>
      </p:nvGrpSpPr>
      <p:grpSpPr>
        <a:xfrm>
          <a:off x="0" y="0"/>
          <a:ext cx="0" cy="0"/>
          <a:chOff x="0" y="0"/>
          <a:chExt cx="0" cy="0"/>
        </a:xfrm>
      </p:grpSpPr>
      <p:sp>
        <p:nvSpPr>
          <p:cNvPr id="65" name="Google Shape;65;p19"/>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600"/>
              <a:buFont typeface="Trebuchet MS"/>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9"/>
          <p:cNvSpPr txBox="1">
            <a:spLocks noGrp="1"/>
          </p:cNvSpPr>
          <p:nvPr>
            <p:ph type="body" idx="1"/>
          </p:nvPr>
        </p:nvSpPr>
        <p:spPr>
          <a:xfrm>
            <a:off x="675745" y="2160983"/>
            <a:ext cx="4185623"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67" name="Google Shape;67;p19"/>
          <p:cNvSpPr txBox="1">
            <a:spLocks noGrp="1"/>
          </p:cNvSpPr>
          <p:nvPr>
            <p:ph type="body" idx="2"/>
          </p:nvPr>
        </p:nvSpPr>
        <p:spPr>
          <a:xfrm>
            <a:off x="675745" y="2737245"/>
            <a:ext cx="4185623" cy="3304117"/>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68" name="Google Shape;68;p19"/>
          <p:cNvSpPr txBox="1">
            <a:spLocks noGrp="1"/>
          </p:cNvSpPr>
          <p:nvPr>
            <p:ph type="body" idx="3"/>
          </p:nvPr>
        </p:nvSpPr>
        <p:spPr>
          <a:xfrm>
            <a:off x="5088383" y="2160983"/>
            <a:ext cx="4185618"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69" name="Google Shape;69;p19"/>
          <p:cNvSpPr txBox="1">
            <a:spLocks noGrp="1"/>
          </p:cNvSpPr>
          <p:nvPr>
            <p:ph type="body" idx="4"/>
          </p:nvPr>
        </p:nvSpPr>
        <p:spPr>
          <a:xfrm>
            <a:off x="5088384" y="2737245"/>
            <a:ext cx="4185617" cy="3304117"/>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70" name="Google Shape;70;p19"/>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9"/>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9"/>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3"/>
        <p:cNvGrpSpPr/>
        <p:nvPr/>
      </p:nvGrpSpPr>
      <p:grpSpPr>
        <a:xfrm>
          <a:off x="0" y="0"/>
          <a:ext cx="0" cy="0"/>
          <a:chOff x="0" y="0"/>
          <a:chExt cx="0" cy="0"/>
        </a:xfrm>
      </p:grpSpPr>
      <p:sp>
        <p:nvSpPr>
          <p:cNvPr id="74" name="Google Shape;74;p20"/>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20"/>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0"/>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0"/>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8"/>
        <p:cNvGrpSpPr/>
        <p:nvPr/>
      </p:nvGrpSpPr>
      <p:grpSpPr>
        <a:xfrm>
          <a:off x="0" y="0"/>
          <a:ext cx="0" cy="0"/>
          <a:chOff x="0" y="0"/>
          <a:chExt cx="0" cy="0"/>
        </a:xfrm>
      </p:grpSpPr>
      <p:sp>
        <p:nvSpPr>
          <p:cNvPr id="79" name="Google Shape;79;p21"/>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21"/>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2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2"/>
        <p:cNvGrpSpPr/>
        <p:nvPr/>
      </p:nvGrpSpPr>
      <p:grpSpPr>
        <a:xfrm>
          <a:off x="0" y="0"/>
          <a:ext cx="0" cy="0"/>
          <a:chOff x="0" y="0"/>
          <a:chExt cx="0" cy="0"/>
        </a:xfrm>
      </p:grpSpPr>
      <p:sp>
        <p:nvSpPr>
          <p:cNvPr id="83" name="Google Shape;83;p22"/>
          <p:cNvSpPr txBox="1">
            <a:spLocks noGrp="1"/>
          </p:cNvSpPr>
          <p:nvPr>
            <p:ph type="title"/>
          </p:nvPr>
        </p:nvSpPr>
        <p:spPr>
          <a:xfrm>
            <a:off x="677334" y="1498604"/>
            <a:ext cx="3854528" cy="1278466"/>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2000"/>
              <a:buFont typeface="Trebuchet MS"/>
              <a:buNone/>
              <a:defRPr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22"/>
          <p:cNvSpPr txBox="1">
            <a:spLocks noGrp="1"/>
          </p:cNvSpPr>
          <p:nvPr>
            <p:ph type="body" idx="1"/>
          </p:nvPr>
        </p:nvSpPr>
        <p:spPr>
          <a:xfrm>
            <a:off x="4760461" y="514924"/>
            <a:ext cx="4513541" cy="5526437"/>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85" name="Google Shape;85;p22"/>
          <p:cNvSpPr txBox="1">
            <a:spLocks noGrp="1"/>
          </p:cNvSpPr>
          <p:nvPr>
            <p:ph type="body" idx="2"/>
          </p:nvPr>
        </p:nvSpPr>
        <p:spPr>
          <a:xfrm>
            <a:off x="677334" y="2777069"/>
            <a:ext cx="3854528" cy="2584449"/>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120"/>
              <a:buNone/>
              <a:defRPr sz="1400"/>
            </a:lvl1pPr>
            <a:lvl2pPr marL="914400" lvl="1" indent="-228600" algn="l">
              <a:spcBef>
                <a:spcPts val="1000"/>
              </a:spcBef>
              <a:spcAft>
                <a:spcPts val="0"/>
              </a:spcAft>
              <a:buSzPts val="1120"/>
              <a:buNone/>
              <a:defRPr sz="1400"/>
            </a:lvl2pPr>
            <a:lvl3pPr marL="1371600" lvl="2" indent="-228600" algn="l">
              <a:spcBef>
                <a:spcPts val="1000"/>
              </a:spcBef>
              <a:spcAft>
                <a:spcPts val="0"/>
              </a:spcAft>
              <a:buSzPts val="960"/>
              <a:buNone/>
              <a:defRPr sz="1200"/>
            </a:lvl3pPr>
            <a:lvl4pPr marL="1828800" lvl="3" indent="-228600" algn="l">
              <a:spcBef>
                <a:spcPts val="1000"/>
              </a:spcBef>
              <a:spcAft>
                <a:spcPts val="0"/>
              </a:spcAft>
              <a:buSzPts val="800"/>
              <a:buNone/>
              <a:defRPr sz="1000"/>
            </a:lvl4pPr>
            <a:lvl5pPr marL="2286000" lvl="4" indent="-228600" algn="l">
              <a:spcBef>
                <a:spcPts val="1000"/>
              </a:spcBef>
              <a:spcAft>
                <a:spcPts val="0"/>
              </a:spcAft>
              <a:buSzPts val="800"/>
              <a:buNone/>
              <a:defRPr sz="1000"/>
            </a:lvl5pPr>
            <a:lvl6pPr marL="2743200" lvl="5" indent="-228600" algn="l">
              <a:spcBef>
                <a:spcPts val="1000"/>
              </a:spcBef>
              <a:spcAft>
                <a:spcPts val="0"/>
              </a:spcAft>
              <a:buSzPts val="800"/>
              <a:buNone/>
              <a:defRPr sz="1000"/>
            </a:lvl6pPr>
            <a:lvl7pPr marL="3200400" lvl="6" indent="-228600" algn="l">
              <a:spcBef>
                <a:spcPts val="1000"/>
              </a:spcBef>
              <a:spcAft>
                <a:spcPts val="0"/>
              </a:spcAft>
              <a:buSzPts val="800"/>
              <a:buNone/>
              <a:defRPr sz="1000"/>
            </a:lvl7pPr>
            <a:lvl8pPr marL="3657600" lvl="7" indent="-228600" algn="l">
              <a:spcBef>
                <a:spcPts val="1000"/>
              </a:spcBef>
              <a:spcAft>
                <a:spcPts val="0"/>
              </a:spcAft>
              <a:buSzPts val="800"/>
              <a:buNone/>
              <a:defRPr sz="1000"/>
            </a:lvl8pPr>
            <a:lvl9pPr marL="4114800" lvl="8" indent="-228600" algn="l">
              <a:spcBef>
                <a:spcPts val="1000"/>
              </a:spcBef>
              <a:spcAft>
                <a:spcPts val="0"/>
              </a:spcAft>
              <a:buSzPts val="800"/>
              <a:buNone/>
              <a:defRPr sz="1000"/>
            </a:lvl9pPr>
          </a:lstStyle>
          <a:p>
            <a:endParaRPr/>
          </a:p>
        </p:txBody>
      </p:sp>
      <p:sp>
        <p:nvSpPr>
          <p:cNvPr id="86" name="Google Shape;86;p22"/>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22"/>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22"/>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9"/>
        <p:cNvGrpSpPr/>
        <p:nvPr/>
      </p:nvGrpSpPr>
      <p:grpSpPr>
        <a:xfrm>
          <a:off x="0" y="0"/>
          <a:ext cx="0" cy="0"/>
          <a:chOff x="0" y="0"/>
          <a:chExt cx="0" cy="0"/>
        </a:xfrm>
      </p:grpSpPr>
      <p:sp>
        <p:nvSpPr>
          <p:cNvPr id="90" name="Google Shape;90;p23"/>
          <p:cNvSpPr txBox="1">
            <a:spLocks noGrp="1"/>
          </p:cNvSpPr>
          <p:nvPr>
            <p:ph type="title"/>
          </p:nvPr>
        </p:nvSpPr>
        <p:spPr>
          <a:xfrm>
            <a:off x="677334" y="4800600"/>
            <a:ext cx="8596667"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2400"/>
              <a:buFont typeface="Trebuchet MS"/>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23"/>
          <p:cNvSpPr>
            <a:spLocks noGrp="1"/>
          </p:cNvSpPr>
          <p:nvPr>
            <p:ph type="pic" idx="2"/>
          </p:nvPr>
        </p:nvSpPr>
        <p:spPr>
          <a:xfrm>
            <a:off x="677334" y="609600"/>
            <a:ext cx="8596668" cy="3845718"/>
          </a:xfrm>
          <a:prstGeom prst="rect">
            <a:avLst/>
          </a:prstGeom>
          <a:noFill/>
          <a:ln>
            <a:noFill/>
          </a:ln>
        </p:spPr>
      </p:sp>
      <p:sp>
        <p:nvSpPr>
          <p:cNvPr id="92" name="Google Shape;92;p23"/>
          <p:cNvSpPr txBox="1">
            <a:spLocks noGrp="1"/>
          </p:cNvSpPr>
          <p:nvPr>
            <p:ph type="body" idx="1"/>
          </p:nvPr>
        </p:nvSpPr>
        <p:spPr>
          <a:xfrm>
            <a:off x="677334" y="5367338"/>
            <a:ext cx="8596667" cy="674024"/>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960"/>
              <a:buNone/>
              <a:defRPr sz="12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93" name="Google Shape;93;p23"/>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23"/>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23"/>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96"/>
        <p:cNvGrpSpPr/>
        <p:nvPr/>
      </p:nvGrpSpPr>
      <p:grpSpPr>
        <a:xfrm>
          <a:off x="0" y="0"/>
          <a:ext cx="0" cy="0"/>
          <a:chOff x="0" y="0"/>
          <a:chExt cx="0" cy="0"/>
        </a:xfrm>
      </p:grpSpPr>
      <p:sp>
        <p:nvSpPr>
          <p:cNvPr id="97" name="Google Shape;97;p24"/>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24"/>
          <p:cNvSpPr txBox="1">
            <a:spLocks noGrp="1"/>
          </p:cNvSpPr>
          <p:nvPr>
            <p:ph type="body" idx="1"/>
          </p:nvPr>
        </p:nvSpPr>
        <p:spPr>
          <a:xfrm>
            <a:off x="1366139" y="3632200"/>
            <a:ext cx="7224524" cy="381000"/>
          </a:xfrm>
          <a:prstGeom prst="rect">
            <a:avLst/>
          </a:prstGeom>
          <a:noFill/>
          <a:ln>
            <a:noFill/>
          </a:ln>
        </p:spPr>
        <p:txBody>
          <a:bodyPr spcFirstLastPara="1" wrap="square" lIns="91425" tIns="45700" rIns="91425" bIns="45700" anchor="ctr" anchorCtr="0">
            <a:noAutofit/>
          </a:bodyPr>
          <a:lstStyle>
            <a:lvl1pPr marL="457200" lvl="0" indent="-228600" algn="l">
              <a:spcBef>
                <a:spcPts val="1000"/>
              </a:spcBef>
              <a:spcAft>
                <a:spcPts val="0"/>
              </a:spcAft>
              <a:buSzPts val="1280"/>
              <a:buFont typeface="Trebuchet MS"/>
              <a:buNone/>
              <a:defRPr sz="1600">
                <a:solidFill>
                  <a:srgbClr val="7F7F7F"/>
                </a:solidFill>
              </a:defRPr>
            </a:lvl1pPr>
            <a:lvl2pPr marL="914400" lvl="1" indent="-228600" algn="l">
              <a:spcBef>
                <a:spcPts val="1000"/>
              </a:spcBef>
              <a:spcAft>
                <a:spcPts val="0"/>
              </a:spcAft>
              <a:buSzPts val="1280"/>
              <a:buFont typeface="Trebuchet MS"/>
              <a:buNone/>
              <a:defRPr/>
            </a:lvl2pPr>
            <a:lvl3pPr marL="1371600" lvl="2" indent="-228600" algn="l">
              <a:spcBef>
                <a:spcPts val="1000"/>
              </a:spcBef>
              <a:spcAft>
                <a:spcPts val="0"/>
              </a:spcAft>
              <a:buSzPts val="1120"/>
              <a:buFont typeface="Trebuchet MS"/>
              <a:buNone/>
              <a:defRPr/>
            </a:lvl3pPr>
            <a:lvl4pPr marL="1828800" lvl="3" indent="-228600" algn="l">
              <a:spcBef>
                <a:spcPts val="1000"/>
              </a:spcBef>
              <a:spcAft>
                <a:spcPts val="0"/>
              </a:spcAft>
              <a:buSzPts val="960"/>
              <a:buFont typeface="Trebuchet MS"/>
              <a:buNone/>
              <a:defRPr/>
            </a:lvl4pPr>
            <a:lvl5pPr marL="2286000" lvl="4" indent="-228600" algn="l">
              <a:spcBef>
                <a:spcPts val="1000"/>
              </a:spcBef>
              <a:spcAft>
                <a:spcPts val="0"/>
              </a:spcAft>
              <a:buSzPts val="960"/>
              <a:buFont typeface="Trebuchet MS"/>
              <a:buNone/>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99" name="Google Shape;99;p24"/>
          <p:cNvSpPr txBox="1">
            <a:spLocks noGrp="1"/>
          </p:cNvSpPr>
          <p:nvPr>
            <p:ph type="body" idx="2"/>
          </p:nvPr>
        </p:nvSpPr>
        <p:spPr>
          <a:xfrm>
            <a:off x="677335" y="4470400"/>
            <a:ext cx="8596668" cy="1570962"/>
          </a:xfrm>
          <a:prstGeom prst="rect">
            <a:avLst/>
          </a:prstGeom>
          <a:noFill/>
          <a:ln>
            <a:noFill/>
          </a:ln>
        </p:spPr>
        <p:txBody>
          <a:bodyPr spcFirstLastPara="1" wrap="square" lIns="91425" tIns="45700" rIns="91425" bIns="45700" anchor="ctr" anchorCtr="0">
            <a:normAutofit/>
          </a:bodyPr>
          <a:lstStyle>
            <a:lvl1pPr marL="457200" lvl="0" indent="-228600" algn="l">
              <a:spcBef>
                <a:spcPts val="1000"/>
              </a:spcBef>
              <a:spcAft>
                <a:spcPts val="0"/>
              </a:spcAft>
              <a:buSzPts val="1440"/>
              <a:buNone/>
              <a:defRPr sz="1800">
                <a:solidFill>
                  <a:srgbClr val="3F3F3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00" name="Google Shape;100;p24"/>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24"/>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 name="Google Shape;102;p24"/>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103" name="Google Shape;103;p24"/>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GB" sz="8000">
                <a:solidFill>
                  <a:srgbClr val="BFE471"/>
                </a:solidFill>
                <a:latin typeface="Arial"/>
                <a:ea typeface="Arial"/>
                <a:cs typeface="Arial"/>
                <a:sym typeface="Arial"/>
              </a:rPr>
              <a:t>“</a:t>
            </a:r>
            <a:endParaRPr/>
          </a:p>
        </p:txBody>
      </p:sp>
      <p:sp>
        <p:nvSpPr>
          <p:cNvPr id="104" name="Google Shape;104;p24"/>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GB" sz="8000">
                <a:solidFill>
                  <a:srgbClr val="BFE471"/>
                </a:solidFill>
                <a:latin typeface="Arial"/>
                <a:ea typeface="Arial"/>
                <a:cs typeface="Arial"/>
                <a:sym typeface="Arial"/>
              </a:rPr>
              <a:t>”</a:t>
            </a:r>
            <a:endParaRPr sz="1800">
              <a:solidFill>
                <a:srgbClr val="BFE471"/>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05"/>
        <p:cNvGrpSpPr/>
        <p:nvPr/>
      </p:nvGrpSpPr>
      <p:grpSpPr>
        <a:xfrm>
          <a:off x="0" y="0"/>
          <a:ext cx="0" cy="0"/>
          <a:chOff x="0" y="0"/>
          <a:chExt cx="0" cy="0"/>
        </a:xfrm>
      </p:grpSpPr>
      <p:sp>
        <p:nvSpPr>
          <p:cNvPr id="106" name="Google Shape;106;p25"/>
          <p:cNvSpPr txBox="1">
            <a:spLocks noGrp="1"/>
          </p:cNvSpPr>
          <p:nvPr>
            <p:ph type="title"/>
          </p:nvPr>
        </p:nvSpPr>
        <p:spPr>
          <a:xfrm>
            <a:off x="677335" y="1931988"/>
            <a:ext cx="8596668" cy="259546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25"/>
          <p:cNvSpPr txBox="1">
            <a:spLocks noGrp="1"/>
          </p:cNvSpPr>
          <p:nvPr>
            <p:ph type="body" idx="1"/>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440"/>
              <a:buNone/>
              <a:defRPr sz="1800">
                <a:solidFill>
                  <a:srgbClr val="3F3F3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08" name="Google Shape;108;p25"/>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p25"/>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 name="Google Shape;110;p25"/>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111"/>
        <p:cNvGrpSpPr/>
        <p:nvPr/>
      </p:nvGrpSpPr>
      <p:grpSpPr>
        <a:xfrm>
          <a:off x="0" y="0"/>
          <a:ext cx="0" cy="0"/>
          <a:chOff x="0" y="0"/>
          <a:chExt cx="0" cy="0"/>
        </a:xfrm>
      </p:grpSpPr>
      <p:sp>
        <p:nvSpPr>
          <p:cNvPr id="112" name="Google Shape;112;p26"/>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6"/>
          <p:cNvSpPr txBox="1">
            <a:spLocks noGrp="1"/>
          </p:cNvSpPr>
          <p:nvPr>
            <p:ph type="body" idx="1"/>
          </p:nvPr>
        </p:nvSpPr>
        <p:spPr>
          <a:xfrm>
            <a:off x="677332" y="4013200"/>
            <a:ext cx="8596669" cy="514248"/>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Font typeface="Trebuchet MS"/>
              <a:buNone/>
              <a:defRPr sz="2400">
                <a:solidFill>
                  <a:srgbClr val="3F3F3F"/>
                </a:solidFill>
              </a:defRPr>
            </a:lvl1pPr>
            <a:lvl2pPr marL="914400" lvl="1" indent="-228600" algn="l">
              <a:spcBef>
                <a:spcPts val="1000"/>
              </a:spcBef>
              <a:spcAft>
                <a:spcPts val="0"/>
              </a:spcAft>
              <a:buSzPts val="1280"/>
              <a:buFont typeface="Trebuchet MS"/>
              <a:buNone/>
              <a:defRPr/>
            </a:lvl2pPr>
            <a:lvl3pPr marL="1371600" lvl="2" indent="-228600" algn="l">
              <a:spcBef>
                <a:spcPts val="1000"/>
              </a:spcBef>
              <a:spcAft>
                <a:spcPts val="0"/>
              </a:spcAft>
              <a:buSzPts val="1120"/>
              <a:buFont typeface="Trebuchet MS"/>
              <a:buNone/>
              <a:defRPr/>
            </a:lvl3pPr>
            <a:lvl4pPr marL="1828800" lvl="3" indent="-228600" algn="l">
              <a:spcBef>
                <a:spcPts val="1000"/>
              </a:spcBef>
              <a:spcAft>
                <a:spcPts val="0"/>
              </a:spcAft>
              <a:buSzPts val="960"/>
              <a:buFont typeface="Trebuchet MS"/>
              <a:buNone/>
              <a:defRPr/>
            </a:lvl4pPr>
            <a:lvl5pPr marL="2286000" lvl="4" indent="-228600" algn="l">
              <a:spcBef>
                <a:spcPts val="1000"/>
              </a:spcBef>
              <a:spcAft>
                <a:spcPts val="0"/>
              </a:spcAft>
              <a:buSzPts val="960"/>
              <a:buFont typeface="Trebuchet MS"/>
              <a:buNone/>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14" name="Google Shape;114;p26"/>
          <p:cNvSpPr txBox="1">
            <a:spLocks noGrp="1"/>
          </p:cNvSpPr>
          <p:nvPr>
            <p:ph type="body" idx="2"/>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440"/>
              <a:buNone/>
              <a:defRPr sz="1800">
                <a:solidFill>
                  <a:srgbClr val="7F7F7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15" name="Google Shape;115;p26"/>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6" name="Google Shape;116;p26"/>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 name="Google Shape;117;p26"/>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118" name="Google Shape;118;p26"/>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GB" sz="8000">
                <a:solidFill>
                  <a:srgbClr val="BFE471"/>
                </a:solidFill>
                <a:latin typeface="Arial"/>
                <a:ea typeface="Arial"/>
                <a:cs typeface="Arial"/>
                <a:sym typeface="Arial"/>
              </a:rPr>
              <a:t>“</a:t>
            </a:r>
            <a:endParaRPr/>
          </a:p>
        </p:txBody>
      </p:sp>
      <p:sp>
        <p:nvSpPr>
          <p:cNvPr id="119" name="Google Shape;119;p26"/>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GB" sz="8000">
                <a:solidFill>
                  <a:srgbClr val="BFE471"/>
                </a:solidFill>
                <a:latin typeface="Arial"/>
                <a:ea typeface="Arial"/>
                <a:cs typeface="Arial"/>
                <a:sym typeface="Arial"/>
              </a:rPr>
              <a:t>”</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120"/>
        <p:cNvGrpSpPr/>
        <p:nvPr/>
      </p:nvGrpSpPr>
      <p:grpSpPr>
        <a:xfrm>
          <a:off x="0" y="0"/>
          <a:ext cx="0" cy="0"/>
          <a:chOff x="0" y="0"/>
          <a:chExt cx="0" cy="0"/>
        </a:xfrm>
      </p:grpSpPr>
      <p:sp>
        <p:nvSpPr>
          <p:cNvPr id="121" name="Google Shape;121;p27"/>
          <p:cNvSpPr txBox="1">
            <a:spLocks noGrp="1"/>
          </p:cNvSpPr>
          <p:nvPr>
            <p:ph type="title"/>
          </p:nvPr>
        </p:nvSpPr>
        <p:spPr>
          <a:xfrm>
            <a:off x="685799" y="609600"/>
            <a:ext cx="8588203" cy="3022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4400"/>
              <a:buFont typeface="Trebuchet MS"/>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27"/>
          <p:cNvSpPr txBox="1">
            <a:spLocks noGrp="1"/>
          </p:cNvSpPr>
          <p:nvPr>
            <p:ph type="body" idx="1"/>
          </p:nvPr>
        </p:nvSpPr>
        <p:spPr>
          <a:xfrm>
            <a:off x="677332" y="4013200"/>
            <a:ext cx="8596669" cy="514248"/>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Font typeface="Trebuchet MS"/>
              <a:buNone/>
              <a:defRPr sz="2400">
                <a:solidFill>
                  <a:schemeClr val="accent1"/>
                </a:solidFill>
              </a:defRPr>
            </a:lvl1pPr>
            <a:lvl2pPr marL="914400" lvl="1" indent="-228600" algn="l">
              <a:spcBef>
                <a:spcPts val="1000"/>
              </a:spcBef>
              <a:spcAft>
                <a:spcPts val="0"/>
              </a:spcAft>
              <a:buSzPts val="1280"/>
              <a:buFont typeface="Trebuchet MS"/>
              <a:buNone/>
              <a:defRPr/>
            </a:lvl2pPr>
            <a:lvl3pPr marL="1371600" lvl="2" indent="-228600" algn="l">
              <a:spcBef>
                <a:spcPts val="1000"/>
              </a:spcBef>
              <a:spcAft>
                <a:spcPts val="0"/>
              </a:spcAft>
              <a:buSzPts val="1120"/>
              <a:buFont typeface="Trebuchet MS"/>
              <a:buNone/>
              <a:defRPr/>
            </a:lvl3pPr>
            <a:lvl4pPr marL="1828800" lvl="3" indent="-228600" algn="l">
              <a:spcBef>
                <a:spcPts val="1000"/>
              </a:spcBef>
              <a:spcAft>
                <a:spcPts val="0"/>
              </a:spcAft>
              <a:buSzPts val="960"/>
              <a:buFont typeface="Trebuchet MS"/>
              <a:buNone/>
              <a:defRPr/>
            </a:lvl4pPr>
            <a:lvl5pPr marL="2286000" lvl="4" indent="-228600" algn="l">
              <a:spcBef>
                <a:spcPts val="1000"/>
              </a:spcBef>
              <a:spcAft>
                <a:spcPts val="0"/>
              </a:spcAft>
              <a:buSzPts val="960"/>
              <a:buFont typeface="Trebuchet MS"/>
              <a:buNone/>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23" name="Google Shape;123;p27"/>
          <p:cNvSpPr txBox="1">
            <a:spLocks noGrp="1"/>
          </p:cNvSpPr>
          <p:nvPr>
            <p:ph type="body" idx="2"/>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440"/>
              <a:buNone/>
              <a:defRPr sz="1800">
                <a:solidFill>
                  <a:srgbClr val="7F7F7F"/>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24" name="Google Shape;124;p27"/>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27"/>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27"/>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27"/>
        <p:cNvGrpSpPr/>
        <p:nvPr/>
      </p:nvGrpSpPr>
      <p:grpSpPr>
        <a:xfrm>
          <a:off x="0" y="0"/>
          <a:ext cx="0" cy="0"/>
          <a:chOff x="0" y="0"/>
          <a:chExt cx="0" cy="0"/>
        </a:xfrm>
      </p:grpSpPr>
      <p:sp>
        <p:nvSpPr>
          <p:cNvPr id="128" name="Google Shape;128;p28"/>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9" name="Google Shape;129;p28"/>
          <p:cNvSpPr txBox="1">
            <a:spLocks noGrp="1"/>
          </p:cNvSpPr>
          <p:nvPr>
            <p:ph type="body" idx="1"/>
          </p:nvPr>
        </p:nvSpPr>
        <p:spPr>
          <a:xfrm rot="5400000">
            <a:off x="3035282" y="-197358"/>
            <a:ext cx="3880773" cy="8596668"/>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30" name="Google Shape;130;p28"/>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28"/>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 name="Google Shape;132;p28"/>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33"/>
        <p:cNvGrpSpPr/>
        <p:nvPr/>
      </p:nvGrpSpPr>
      <p:grpSpPr>
        <a:xfrm>
          <a:off x="0" y="0"/>
          <a:ext cx="0" cy="0"/>
          <a:chOff x="0" y="0"/>
          <a:chExt cx="0" cy="0"/>
        </a:xfrm>
      </p:grpSpPr>
      <p:sp>
        <p:nvSpPr>
          <p:cNvPr id="134" name="Google Shape;134;p29"/>
          <p:cNvSpPr txBox="1">
            <a:spLocks noGrp="1"/>
          </p:cNvSpPr>
          <p:nvPr>
            <p:ph type="title"/>
          </p:nvPr>
        </p:nvSpPr>
        <p:spPr>
          <a:xfrm rot="5400000">
            <a:off x="5994319" y="2582953"/>
            <a:ext cx="5251451" cy="1304743"/>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5" name="Google Shape;135;p29"/>
          <p:cNvSpPr txBox="1">
            <a:spLocks noGrp="1"/>
          </p:cNvSpPr>
          <p:nvPr>
            <p:ph type="body" idx="1"/>
          </p:nvPr>
        </p:nvSpPr>
        <p:spPr>
          <a:xfrm rot="5400000">
            <a:off x="1581685" y="-294750"/>
            <a:ext cx="5251450" cy="7060150"/>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136" name="Google Shape;136;p29"/>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7" name="Google Shape;137;p29"/>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29"/>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grpSp>
        <p:nvGrpSpPr>
          <p:cNvPr id="6" name="Google Shape;6;p13"/>
          <p:cNvGrpSpPr/>
          <p:nvPr/>
        </p:nvGrpSpPr>
        <p:grpSpPr>
          <a:xfrm>
            <a:off x="0" y="-8467"/>
            <a:ext cx="12192000" cy="6866467"/>
            <a:chOff x="0" y="-8467"/>
            <a:chExt cx="12192000" cy="6866467"/>
          </a:xfrm>
        </p:grpSpPr>
        <p:cxnSp>
          <p:nvCxnSpPr>
            <p:cNvPr id="7" name="Google Shape;7;p13"/>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8" name="Google Shape;8;p13"/>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9" name="Google Shape;9;p13"/>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3"/>
              </a:schemeClr>
            </a:solidFill>
            <a:ln>
              <a:noFill/>
            </a:ln>
          </p:spPr>
          <p:txBody>
            <a:bodyPr/>
            <a:lstStyle/>
            <a:p>
              <a:endParaRPr lang="en-GB"/>
            </a:p>
          </p:txBody>
        </p:sp>
        <p:sp>
          <p:nvSpPr>
            <p:cNvPr id="10" name="Google Shape;10;p13"/>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txBody>
            <a:bodyPr/>
            <a:lstStyle/>
            <a:p>
              <a:endParaRPr lang="en-GB"/>
            </a:p>
          </p:txBody>
        </p:sp>
        <p:sp>
          <p:nvSpPr>
            <p:cNvPr id="11" name="Google Shape;11;p13"/>
            <p:cNvSpPr/>
            <p:nvPr/>
          </p:nvSpPr>
          <p:spPr>
            <a:xfrm>
              <a:off x="8932333" y="3048000"/>
              <a:ext cx="3259667" cy="3810000"/>
            </a:xfrm>
            <a:prstGeom prst="triangle">
              <a:avLst>
                <a:gd name="adj" fmla="val 100000"/>
              </a:avLst>
            </a:prstGeom>
            <a:solidFill>
              <a:schemeClr val="accent2">
                <a:alpha val="71764"/>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13"/>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3"/>
              </a:srgbClr>
            </a:solidFill>
            <a:ln>
              <a:noFill/>
            </a:ln>
          </p:spPr>
          <p:txBody>
            <a:bodyPr/>
            <a:lstStyle/>
            <a:p>
              <a:endParaRPr lang="en-GB"/>
            </a:p>
          </p:txBody>
        </p:sp>
        <p:sp>
          <p:nvSpPr>
            <p:cNvPr id="13" name="Google Shape;13;p13"/>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803"/>
              </a:srgbClr>
            </a:solidFill>
            <a:ln>
              <a:noFill/>
            </a:ln>
          </p:spPr>
          <p:txBody>
            <a:bodyPr/>
            <a:lstStyle/>
            <a:p>
              <a:endParaRPr lang="en-GB"/>
            </a:p>
          </p:txBody>
        </p:sp>
        <p:sp>
          <p:nvSpPr>
            <p:cNvPr id="14" name="Google Shape;14;p13"/>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5"/>
              </a:schemeClr>
            </a:solidFill>
            <a:ln>
              <a:noFill/>
            </a:ln>
          </p:spPr>
          <p:txBody>
            <a:bodyPr/>
            <a:lstStyle/>
            <a:p>
              <a:endParaRPr lang="en-GB"/>
            </a:p>
          </p:txBody>
        </p:sp>
        <p:sp>
          <p:nvSpPr>
            <p:cNvPr id="15" name="Google Shape;15;p13"/>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13"/>
            <p:cNvSpPr/>
            <p:nvPr/>
          </p:nvSpPr>
          <p:spPr>
            <a:xfrm>
              <a:off x="0" y="4013200"/>
              <a:ext cx="448733" cy="2844800"/>
            </a:xfrm>
            <a:prstGeom prst="triangle">
              <a:avLst>
                <a:gd name="adj" fmla="val 0"/>
              </a:avLst>
            </a:prstGeom>
            <a:solidFill>
              <a:schemeClr val="accent1">
                <a:alpha val="84705"/>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 name="Google Shape;17;p13"/>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marR="0" lvl="0" algn="l" rtl="0">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18" name="Google Shape;18;p13"/>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lvl1pPr marL="457200" marR="0" lvl="0" indent="-320040" algn="l" rtl="0">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rtl="0">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rtl="0">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19" name="Google Shape;19;p13"/>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900" b="0" i="0" u="none" strike="noStrike" cap="none">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0" name="Google Shape;20;p13"/>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8888"/>
                </a:solidFill>
                <a:latin typeface="Trebuchet MS"/>
                <a:ea typeface="Trebuchet MS"/>
                <a:cs typeface="Trebuchet MS"/>
                <a:sym typeface="Trebuchet MS"/>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1" name="Google Shape;21;p13"/>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chemeClr val="accent1"/>
                </a:solidFill>
                <a:latin typeface="Trebuchet MS"/>
                <a:ea typeface="Trebuchet MS"/>
                <a:cs typeface="Trebuchet MS"/>
                <a:sym typeface="Trebuchet MS"/>
              </a:defRPr>
            </a:lvl1pPr>
            <a:lvl2pPr marL="0" marR="0" lvl="1" indent="0" algn="r" rtl="0">
              <a:spcBef>
                <a:spcPts val="0"/>
              </a:spcBef>
              <a:buNone/>
              <a:defRPr sz="900" b="0" i="0" u="none" strike="noStrike" cap="none">
                <a:solidFill>
                  <a:schemeClr val="accent1"/>
                </a:solidFill>
                <a:latin typeface="Trebuchet MS"/>
                <a:ea typeface="Trebuchet MS"/>
                <a:cs typeface="Trebuchet MS"/>
                <a:sym typeface="Trebuchet MS"/>
              </a:defRPr>
            </a:lvl2pPr>
            <a:lvl3pPr marL="0" marR="0" lvl="2" indent="0" algn="r" rtl="0">
              <a:spcBef>
                <a:spcPts val="0"/>
              </a:spcBef>
              <a:buNone/>
              <a:defRPr sz="900" b="0" i="0" u="none" strike="noStrike" cap="none">
                <a:solidFill>
                  <a:schemeClr val="accent1"/>
                </a:solidFill>
                <a:latin typeface="Trebuchet MS"/>
                <a:ea typeface="Trebuchet MS"/>
                <a:cs typeface="Trebuchet MS"/>
                <a:sym typeface="Trebuchet MS"/>
              </a:defRPr>
            </a:lvl3pPr>
            <a:lvl4pPr marL="0" marR="0" lvl="3" indent="0" algn="r" rtl="0">
              <a:spcBef>
                <a:spcPts val="0"/>
              </a:spcBef>
              <a:buNone/>
              <a:defRPr sz="900" b="0" i="0" u="none" strike="noStrike" cap="none">
                <a:solidFill>
                  <a:schemeClr val="accent1"/>
                </a:solidFill>
                <a:latin typeface="Trebuchet MS"/>
                <a:ea typeface="Trebuchet MS"/>
                <a:cs typeface="Trebuchet MS"/>
                <a:sym typeface="Trebuchet MS"/>
              </a:defRPr>
            </a:lvl4pPr>
            <a:lvl5pPr marL="0" marR="0" lvl="4" indent="0" algn="r" rtl="0">
              <a:spcBef>
                <a:spcPts val="0"/>
              </a:spcBef>
              <a:buNone/>
              <a:defRPr sz="900" b="0" i="0" u="none" strike="noStrike" cap="none">
                <a:solidFill>
                  <a:schemeClr val="accent1"/>
                </a:solidFill>
                <a:latin typeface="Trebuchet MS"/>
                <a:ea typeface="Trebuchet MS"/>
                <a:cs typeface="Trebuchet MS"/>
                <a:sym typeface="Trebuchet MS"/>
              </a:defRPr>
            </a:lvl5pPr>
            <a:lvl6pPr marL="0" marR="0" lvl="5" indent="0" algn="r" rtl="0">
              <a:spcBef>
                <a:spcPts val="0"/>
              </a:spcBef>
              <a:buNone/>
              <a:defRPr sz="900" b="0" i="0" u="none" strike="noStrike" cap="none">
                <a:solidFill>
                  <a:schemeClr val="accent1"/>
                </a:solidFill>
                <a:latin typeface="Trebuchet MS"/>
                <a:ea typeface="Trebuchet MS"/>
                <a:cs typeface="Trebuchet MS"/>
                <a:sym typeface="Trebuchet MS"/>
              </a:defRPr>
            </a:lvl6pPr>
            <a:lvl7pPr marL="0" marR="0" lvl="6" indent="0" algn="r" rtl="0">
              <a:spcBef>
                <a:spcPts val="0"/>
              </a:spcBef>
              <a:buNone/>
              <a:defRPr sz="900" b="0" i="0" u="none" strike="noStrike" cap="none">
                <a:solidFill>
                  <a:schemeClr val="accent1"/>
                </a:solidFill>
                <a:latin typeface="Trebuchet MS"/>
                <a:ea typeface="Trebuchet MS"/>
                <a:cs typeface="Trebuchet MS"/>
                <a:sym typeface="Trebuchet MS"/>
              </a:defRPr>
            </a:lvl7pPr>
            <a:lvl8pPr marL="0" marR="0" lvl="7" indent="0" algn="r" rtl="0">
              <a:spcBef>
                <a:spcPts val="0"/>
              </a:spcBef>
              <a:buNone/>
              <a:defRPr sz="900" b="0" i="0" u="none" strike="noStrike" cap="none">
                <a:solidFill>
                  <a:schemeClr val="accent1"/>
                </a:solidFill>
                <a:latin typeface="Trebuchet MS"/>
                <a:ea typeface="Trebuchet MS"/>
                <a:cs typeface="Trebuchet MS"/>
                <a:sym typeface="Trebuchet MS"/>
              </a:defRPr>
            </a:lvl8pPr>
            <a:lvl9pPr marL="0" marR="0" lvl="8" indent="0" algn="r" rtl="0">
              <a:spcBef>
                <a:spcPts val="0"/>
              </a:spcBef>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jpg"/><Relationship Id="rId10" Type="http://schemas.openxmlformats.org/officeDocument/2006/relationships/image" Target="../media/image8.png"/><Relationship Id="rId4" Type="http://schemas.openxmlformats.org/officeDocument/2006/relationships/image" Target="../media/image2.jp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littlewandlelettersandsounds.org.uk/resources/for-parents/"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1"/>
          <p:cNvSpPr txBox="1">
            <a:spLocks noGrp="1"/>
          </p:cNvSpPr>
          <p:nvPr>
            <p:ph type="ctrTitle"/>
          </p:nvPr>
        </p:nvSpPr>
        <p:spPr>
          <a:xfrm>
            <a:off x="1507067" y="2404534"/>
            <a:ext cx="7766936" cy="1646302"/>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accent1"/>
              </a:buClr>
              <a:buSzPts val="5400"/>
              <a:buFont typeface="Quattrocento Sans"/>
              <a:buNone/>
            </a:pPr>
            <a:r>
              <a:rPr lang="en-GB">
                <a:latin typeface="Quattrocento Sans"/>
                <a:ea typeface="Quattrocento Sans"/>
                <a:cs typeface="Quattrocento Sans"/>
                <a:sym typeface="Quattrocento Sans"/>
              </a:rPr>
              <a:t>Phonics &amp; Early Reading</a:t>
            </a:r>
            <a:endParaRPr/>
          </a:p>
        </p:txBody>
      </p:sp>
      <p:pic>
        <p:nvPicPr>
          <p:cNvPr id="144" name="Google Shape;144;p1" descr="20 Inspiring Quotes About Reading for Kids and Students! - InspireMyKids"/>
          <p:cNvPicPr preferRelativeResize="0"/>
          <p:nvPr/>
        </p:nvPicPr>
        <p:blipFill rotWithShape="1">
          <a:blip r:embed="rId3">
            <a:alphaModFix/>
          </a:blip>
          <a:srcRect/>
          <a:stretch/>
        </p:blipFill>
        <p:spPr>
          <a:xfrm>
            <a:off x="896969" y="117298"/>
            <a:ext cx="3009206" cy="3049689"/>
          </a:xfrm>
          <a:prstGeom prst="rect">
            <a:avLst/>
          </a:prstGeom>
          <a:noFill/>
          <a:ln>
            <a:noFill/>
          </a:ln>
        </p:spPr>
      </p:pic>
      <p:pic>
        <p:nvPicPr>
          <p:cNvPr id="145" name="Google Shape;145;p1" descr="Reading Quotes for Kids {free printable} - Busy Kids Happy Mom"/>
          <p:cNvPicPr preferRelativeResize="0"/>
          <p:nvPr/>
        </p:nvPicPr>
        <p:blipFill rotWithShape="1">
          <a:blip r:embed="rId4">
            <a:alphaModFix/>
          </a:blip>
          <a:srcRect/>
          <a:stretch/>
        </p:blipFill>
        <p:spPr>
          <a:xfrm>
            <a:off x="7179255" y="117298"/>
            <a:ext cx="2213143" cy="3049689"/>
          </a:xfrm>
          <a:prstGeom prst="rect">
            <a:avLst/>
          </a:prstGeom>
          <a:noFill/>
          <a:ln>
            <a:noFill/>
          </a:ln>
        </p:spPr>
      </p:pic>
      <p:pic>
        <p:nvPicPr>
          <p:cNvPr id="149" name="Google Shape;149;p1" descr="50 Child Reading Quotes – Monkey Pen Store"/>
          <p:cNvPicPr preferRelativeResize="0"/>
          <p:nvPr/>
        </p:nvPicPr>
        <p:blipFill rotWithShape="1">
          <a:blip r:embed="rId5">
            <a:alphaModFix/>
          </a:blip>
          <a:srcRect/>
          <a:stretch/>
        </p:blipFill>
        <p:spPr>
          <a:xfrm>
            <a:off x="4435310" y="3999346"/>
            <a:ext cx="1685925" cy="2705100"/>
          </a:xfrm>
          <a:prstGeom prst="rect">
            <a:avLst/>
          </a:prstGeom>
          <a:noFill/>
          <a:ln>
            <a:noFill/>
          </a:ln>
        </p:spPr>
      </p:pic>
      <p:pic>
        <p:nvPicPr>
          <p:cNvPr id="7" name="Picture 6">
            <a:extLst>
              <a:ext uri="{FF2B5EF4-FFF2-40B4-BE49-F238E27FC236}">
                <a16:creationId xmlns:a16="http://schemas.microsoft.com/office/drawing/2014/main" id="{E44DC632-12E4-D3AB-5FA6-2C72172BA8C8}"/>
              </a:ext>
            </a:extLst>
          </p:cNvPr>
          <p:cNvPicPr>
            <a:picLocks noChangeAspect="1"/>
          </p:cNvPicPr>
          <p:nvPr/>
        </p:nvPicPr>
        <p:blipFill>
          <a:blip r:embed="rId6"/>
          <a:stretch>
            <a:fillRect/>
          </a:stretch>
        </p:blipFill>
        <p:spPr>
          <a:xfrm>
            <a:off x="10215380" y="857089"/>
            <a:ext cx="1483089" cy="2004864"/>
          </a:xfrm>
          <a:prstGeom prst="rect">
            <a:avLst/>
          </a:prstGeom>
        </p:spPr>
      </p:pic>
      <p:pic>
        <p:nvPicPr>
          <p:cNvPr id="9" name="Picture 8">
            <a:extLst>
              <a:ext uri="{FF2B5EF4-FFF2-40B4-BE49-F238E27FC236}">
                <a16:creationId xmlns:a16="http://schemas.microsoft.com/office/drawing/2014/main" id="{4C92B33C-6737-4416-5418-709869FB7DB1}"/>
              </a:ext>
            </a:extLst>
          </p:cNvPr>
          <p:cNvPicPr>
            <a:picLocks noChangeAspect="1"/>
          </p:cNvPicPr>
          <p:nvPr/>
        </p:nvPicPr>
        <p:blipFill>
          <a:blip r:embed="rId7"/>
          <a:stretch>
            <a:fillRect/>
          </a:stretch>
        </p:blipFill>
        <p:spPr>
          <a:xfrm>
            <a:off x="9505693" y="3286540"/>
            <a:ext cx="2358479" cy="1528591"/>
          </a:xfrm>
          <a:prstGeom prst="rect">
            <a:avLst/>
          </a:prstGeom>
        </p:spPr>
      </p:pic>
      <p:pic>
        <p:nvPicPr>
          <p:cNvPr id="11" name="Picture 10">
            <a:extLst>
              <a:ext uri="{FF2B5EF4-FFF2-40B4-BE49-F238E27FC236}">
                <a16:creationId xmlns:a16="http://schemas.microsoft.com/office/drawing/2014/main" id="{E101BB13-621D-539F-1C04-3741EFF9CAE7}"/>
              </a:ext>
            </a:extLst>
          </p:cNvPr>
          <p:cNvPicPr>
            <a:picLocks noChangeAspect="1"/>
          </p:cNvPicPr>
          <p:nvPr/>
        </p:nvPicPr>
        <p:blipFill>
          <a:blip r:embed="rId8"/>
          <a:stretch>
            <a:fillRect/>
          </a:stretch>
        </p:blipFill>
        <p:spPr>
          <a:xfrm>
            <a:off x="8944911" y="4959358"/>
            <a:ext cx="1925221" cy="1646302"/>
          </a:xfrm>
          <a:prstGeom prst="rect">
            <a:avLst/>
          </a:prstGeom>
        </p:spPr>
      </p:pic>
      <p:pic>
        <p:nvPicPr>
          <p:cNvPr id="13" name="Picture 12">
            <a:extLst>
              <a:ext uri="{FF2B5EF4-FFF2-40B4-BE49-F238E27FC236}">
                <a16:creationId xmlns:a16="http://schemas.microsoft.com/office/drawing/2014/main" id="{8975AFF0-F4A9-8D9A-0AE6-4559E4A9C2FE}"/>
              </a:ext>
            </a:extLst>
          </p:cNvPr>
          <p:cNvPicPr>
            <a:picLocks noChangeAspect="1"/>
          </p:cNvPicPr>
          <p:nvPr/>
        </p:nvPicPr>
        <p:blipFill>
          <a:blip r:embed="rId9"/>
          <a:stretch>
            <a:fillRect/>
          </a:stretch>
        </p:blipFill>
        <p:spPr>
          <a:xfrm>
            <a:off x="6561812" y="4437582"/>
            <a:ext cx="2045943" cy="1344927"/>
          </a:xfrm>
          <a:prstGeom prst="rect">
            <a:avLst/>
          </a:prstGeom>
        </p:spPr>
      </p:pic>
      <p:pic>
        <p:nvPicPr>
          <p:cNvPr id="15" name="Picture 14">
            <a:extLst>
              <a:ext uri="{FF2B5EF4-FFF2-40B4-BE49-F238E27FC236}">
                <a16:creationId xmlns:a16="http://schemas.microsoft.com/office/drawing/2014/main" id="{2ABBE244-33F0-0A41-83FD-0305C1A0D30B}"/>
              </a:ext>
            </a:extLst>
          </p:cNvPr>
          <p:cNvPicPr>
            <a:picLocks noChangeAspect="1"/>
          </p:cNvPicPr>
          <p:nvPr/>
        </p:nvPicPr>
        <p:blipFill>
          <a:blip r:embed="rId10"/>
          <a:stretch>
            <a:fillRect/>
          </a:stretch>
        </p:blipFill>
        <p:spPr>
          <a:xfrm>
            <a:off x="3987225" y="857089"/>
            <a:ext cx="2806619" cy="1736053"/>
          </a:xfrm>
          <a:prstGeom prst="rect">
            <a:avLst/>
          </a:prstGeom>
        </p:spPr>
      </p:pic>
      <p:pic>
        <p:nvPicPr>
          <p:cNvPr id="17" name="Picture 16">
            <a:extLst>
              <a:ext uri="{FF2B5EF4-FFF2-40B4-BE49-F238E27FC236}">
                <a16:creationId xmlns:a16="http://schemas.microsoft.com/office/drawing/2014/main" id="{24A4B034-ACFA-B32B-9A93-8F6AFF5215B4}"/>
              </a:ext>
            </a:extLst>
          </p:cNvPr>
          <p:cNvPicPr>
            <a:picLocks noChangeAspect="1"/>
          </p:cNvPicPr>
          <p:nvPr/>
        </p:nvPicPr>
        <p:blipFill>
          <a:blip r:embed="rId11"/>
          <a:stretch>
            <a:fillRect/>
          </a:stretch>
        </p:blipFill>
        <p:spPr>
          <a:xfrm flipH="1">
            <a:off x="395778" y="4089786"/>
            <a:ext cx="1751796" cy="2040518"/>
          </a:xfrm>
          <a:prstGeom prst="rect">
            <a:avLst/>
          </a:prstGeom>
        </p:spPr>
      </p:pic>
      <p:pic>
        <p:nvPicPr>
          <p:cNvPr id="19" name="Picture 18">
            <a:extLst>
              <a:ext uri="{FF2B5EF4-FFF2-40B4-BE49-F238E27FC236}">
                <a16:creationId xmlns:a16="http://schemas.microsoft.com/office/drawing/2014/main" id="{3B3C3A75-C0D4-4336-511D-607717D2F0F0}"/>
              </a:ext>
            </a:extLst>
          </p:cNvPr>
          <p:cNvPicPr>
            <a:picLocks noChangeAspect="1"/>
          </p:cNvPicPr>
          <p:nvPr/>
        </p:nvPicPr>
        <p:blipFill>
          <a:blip r:embed="rId12"/>
          <a:stretch>
            <a:fillRect/>
          </a:stretch>
        </p:blipFill>
        <p:spPr>
          <a:xfrm>
            <a:off x="2606328" y="4565142"/>
            <a:ext cx="1388405" cy="164630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
          <p:cNvSpPr txBox="1">
            <a:spLocks noGrp="1"/>
          </p:cNvSpPr>
          <p:nvPr>
            <p:ph type="title"/>
          </p:nvPr>
        </p:nvSpPr>
        <p:spPr>
          <a:xfrm>
            <a:off x="563035" y="284831"/>
            <a:ext cx="8596668" cy="1494408"/>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accent1"/>
              </a:buClr>
              <a:buSzPts val="4400"/>
              <a:buFont typeface="Trebuchet MS"/>
              <a:buNone/>
            </a:pPr>
            <a:br>
              <a:rPr lang="en-GB"/>
            </a:br>
            <a:r>
              <a:rPr lang="en-GB">
                <a:latin typeface="Quattrocento Sans"/>
                <a:ea typeface="Quattrocento Sans"/>
                <a:cs typeface="Quattrocento Sans"/>
                <a:sym typeface="Quattrocento Sans"/>
              </a:rPr>
              <a:t>Little Wandle</a:t>
            </a:r>
            <a:endParaRPr>
              <a:latin typeface="Quattrocento Sans"/>
              <a:ea typeface="Quattrocento Sans"/>
              <a:cs typeface="Quattrocento Sans"/>
              <a:sym typeface="Quattrocento Sans"/>
            </a:endParaRPr>
          </a:p>
        </p:txBody>
      </p:sp>
      <p:pic>
        <p:nvPicPr>
          <p:cNvPr id="155" name="Google Shape;155;p2" descr="A picture containing logo&#10;&#10;Description automatically generated"/>
          <p:cNvPicPr preferRelativeResize="0"/>
          <p:nvPr/>
        </p:nvPicPr>
        <p:blipFill rotWithShape="1">
          <a:blip r:embed="rId3">
            <a:alphaModFix/>
          </a:blip>
          <a:srcRect/>
          <a:stretch/>
        </p:blipFill>
        <p:spPr>
          <a:xfrm>
            <a:off x="4861369" y="133670"/>
            <a:ext cx="2281561" cy="1796730"/>
          </a:xfrm>
          <a:prstGeom prst="rect">
            <a:avLst/>
          </a:prstGeom>
          <a:noFill/>
          <a:ln>
            <a:noFill/>
          </a:ln>
        </p:spPr>
      </p:pic>
      <p:sp>
        <p:nvSpPr>
          <p:cNvPr id="156" name="Google Shape;156;p2"/>
          <p:cNvSpPr/>
          <p:nvPr/>
        </p:nvSpPr>
        <p:spPr>
          <a:xfrm>
            <a:off x="628036" y="1930400"/>
            <a:ext cx="8466665" cy="341627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0" i="0" u="none" strike="noStrike" cap="none" dirty="0">
                <a:solidFill>
                  <a:schemeClr val="dk1"/>
                </a:solidFill>
                <a:latin typeface="Quattrocento Sans"/>
                <a:ea typeface="Quattrocento Sans"/>
                <a:cs typeface="Quattrocento Sans"/>
                <a:sym typeface="Quattrocento Sans"/>
              </a:rPr>
              <a:t>At St. Augustine’s, we teach phonics through a </a:t>
            </a:r>
            <a:r>
              <a:rPr lang="en-US" sz="1800" b="0" i="0" u="none" strike="noStrike" cap="none" dirty="0" err="1">
                <a:solidFill>
                  <a:schemeClr val="dk1"/>
                </a:solidFill>
                <a:latin typeface="Quattrocento Sans"/>
                <a:ea typeface="Quattrocento Sans"/>
                <a:cs typeface="Quattrocento Sans"/>
                <a:sym typeface="Quattrocento Sans"/>
              </a:rPr>
              <a:t>programme</a:t>
            </a:r>
            <a:r>
              <a:rPr lang="en-US" sz="1800" b="0" i="0" u="none" strike="noStrike" cap="none" dirty="0">
                <a:solidFill>
                  <a:schemeClr val="dk1"/>
                </a:solidFill>
                <a:latin typeface="Quattrocento Sans"/>
                <a:ea typeface="Quattrocento Sans"/>
                <a:cs typeface="Quattrocento Sans"/>
                <a:sym typeface="Quattrocento Sans"/>
              </a:rPr>
              <a:t> called Little Wandle. </a:t>
            </a:r>
            <a:endParaRPr dirty="0"/>
          </a:p>
          <a:p>
            <a:pPr marL="0" marR="0" lvl="0" indent="0" algn="l" rtl="0">
              <a:spcBef>
                <a:spcPts val="0"/>
              </a:spcBef>
              <a:spcAft>
                <a:spcPts val="0"/>
              </a:spcAft>
              <a:buNone/>
            </a:pPr>
            <a:endParaRPr sz="1800" dirty="0">
              <a:solidFill>
                <a:schemeClr val="dk1"/>
              </a:solidFill>
              <a:latin typeface="Quattrocento Sans"/>
              <a:ea typeface="Quattrocento Sans"/>
              <a:cs typeface="Quattrocento Sans"/>
              <a:sym typeface="Quattrocento Sans"/>
            </a:endParaRPr>
          </a:p>
          <a:p>
            <a:pPr marL="0" marR="0" lvl="0" indent="0" algn="l" rtl="0">
              <a:spcBef>
                <a:spcPts val="0"/>
              </a:spcBef>
              <a:spcAft>
                <a:spcPts val="0"/>
              </a:spcAft>
              <a:buNone/>
            </a:pPr>
            <a:r>
              <a:rPr lang="en-GB" sz="1800" dirty="0">
                <a:solidFill>
                  <a:schemeClr val="dk1"/>
                </a:solidFill>
                <a:latin typeface="Quattrocento Sans"/>
                <a:ea typeface="Quattrocento Sans"/>
                <a:cs typeface="Quattrocento Sans"/>
                <a:sym typeface="Quattrocento Sans"/>
              </a:rPr>
              <a:t>It is a government recommended phonics programme, which aims to ensure all children can fluently decode and read texts using phonics by the end of Year 1. </a:t>
            </a:r>
            <a:endParaRPr dirty="0"/>
          </a:p>
          <a:p>
            <a:pPr marL="0" marR="0" lvl="0" indent="0" algn="l" rtl="0">
              <a:spcBef>
                <a:spcPts val="0"/>
              </a:spcBef>
              <a:spcAft>
                <a:spcPts val="0"/>
              </a:spcAft>
              <a:buNone/>
            </a:pPr>
            <a:endParaRPr sz="1800" dirty="0">
              <a:solidFill>
                <a:schemeClr val="dk1"/>
              </a:solidFill>
              <a:latin typeface="Quattrocento Sans"/>
              <a:ea typeface="Quattrocento Sans"/>
              <a:cs typeface="Quattrocento Sans"/>
              <a:sym typeface="Quattrocento Sans"/>
            </a:endParaRPr>
          </a:p>
          <a:p>
            <a:pPr marL="0" marR="0" lvl="0" indent="0" algn="l" rtl="0">
              <a:spcBef>
                <a:spcPts val="0"/>
              </a:spcBef>
              <a:spcAft>
                <a:spcPts val="0"/>
              </a:spcAft>
              <a:buNone/>
            </a:pPr>
            <a:r>
              <a:rPr lang="en-GB" sz="1800" dirty="0">
                <a:solidFill>
                  <a:schemeClr val="dk1"/>
                </a:solidFill>
                <a:latin typeface="Quattrocento Sans"/>
                <a:ea typeface="Quattrocento Sans"/>
                <a:cs typeface="Quattrocento Sans"/>
                <a:sym typeface="Quattrocento Sans"/>
              </a:rPr>
              <a:t>It is a complete synthetic phonics programme with a consistent approach. The programme uses daily phonics teaching sessions along with catch-up interventions and half-termly assessments to ensure that all children achieve this goal.</a:t>
            </a:r>
            <a:endParaRPr dirty="0"/>
          </a:p>
          <a:p>
            <a:pPr marL="0" marR="0" lvl="0" indent="0" algn="l" rtl="0">
              <a:spcBef>
                <a:spcPts val="0"/>
              </a:spcBef>
              <a:spcAft>
                <a:spcPts val="0"/>
              </a:spcAft>
              <a:buNone/>
            </a:pPr>
            <a:endParaRPr sz="1800" dirty="0">
              <a:solidFill>
                <a:schemeClr val="dk1"/>
              </a:solidFill>
              <a:latin typeface="Quattrocento Sans"/>
              <a:ea typeface="Quattrocento Sans"/>
              <a:cs typeface="Quattrocento Sans"/>
              <a:sym typeface="Quattrocento Sans"/>
            </a:endParaRPr>
          </a:p>
          <a:p>
            <a:pPr marL="0" marR="0" lvl="0" indent="0" algn="l" rtl="0">
              <a:spcBef>
                <a:spcPts val="0"/>
              </a:spcBef>
              <a:spcAft>
                <a:spcPts val="0"/>
              </a:spcAft>
              <a:buNone/>
            </a:pPr>
            <a:r>
              <a:rPr lang="en-GB" sz="1800" dirty="0">
                <a:solidFill>
                  <a:schemeClr val="dk1"/>
                </a:solidFill>
                <a:latin typeface="Quattrocento Sans"/>
                <a:ea typeface="Quattrocento Sans"/>
                <a:cs typeface="Quattrocento Sans"/>
                <a:sym typeface="Quattrocento Sans"/>
              </a:rPr>
              <a:t>It is vital that parents/carers understand and support the school through this process as you also play such a significant role in helping your children learn to read. </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3"/>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accent1"/>
              </a:buClr>
              <a:buSzPts val="3600"/>
              <a:buFont typeface="Trebuchet MS"/>
              <a:buNone/>
            </a:pPr>
            <a:r>
              <a:rPr lang="en-GB"/>
              <a:t>The importance of reading</a:t>
            </a:r>
            <a:endParaRPr/>
          </a:p>
        </p:txBody>
      </p:sp>
      <p:pic>
        <p:nvPicPr>
          <p:cNvPr id="162" name="Google Shape;162;p3"/>
          <p:cNvPicPr preferRelativeResize="0">
            <a:picLocks noGrp="1"/>
          </p:cNvPicPr>
          <p:nvPr>
            <p:ph type="body" idx="2"/>
          </p:nvPr>
        </p:nvPicPr>
        <p:blipFill rotWithShape="1">
          <a:blip r:embed="rId3">
            <a:alphaModFix/>
          </a:blip>
          <a:srcRect/>
          <a:stretch/>
        </p:blipFill>
        <p:spPr>
          <a:xfrm>
            <a:off x="6225878" y="1889327"/>
            <a:ext cx="3772640" cy="3772640"/>
          </a:xfrm>
          <a:prstGeom prst="rect">
            <a:avLst/>
          </a:prstGeom>
          <a:noFill/>
          <a:ln>
            <a:noFill/>
          </a:ln>
        </p:spPr>
      </p:pic>
      <p:sp>
        <p:nvSpPr>
          <p:cNvPr id="163" name="Google Shape;163;p3"/>
          <p:cNvSpPr/>
          <p:nvPr/>
        </p:nvSpPr>
        <p:spPr>
          <a:xfrm>
            <a:off x="319596" y="1411876"/>
            <a:ext cx="5548544" cy="532453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600">
                <a:solidFill>
                  <a:schemeClr val="dk1"/>
                </a:solidFill>
                <a:latin typeface="Quattrocento Sans"/>
                <a:ea typeface="Quattrocento Sans"/>
                <a:cs typeface="Quattrocento Sans"/>
                <a:sym typeface="Quattrocento Sans"/>
              </a:rPr>
              <a:t>Research has shown that being able to read fluently by the age of 6 has a strong correlation with future academic success.</a:t>
            </a:r>
            <a:endParaRPr/>
          </a:p>
          <a:p>
            <a:pPr marL="0" marR="0" lvl="0" indent="0" algn="l" rtl="0">
              <a:spcBef>
                <a:spcPts val="0"/>
              </a:spcBef>
              <a:spcAft>
                <a:spcPts val="0"/>
              </a:spcAft>
              <a:buNone/>
            </a:pPr>
            <a:endParaRPr sz="1600">
              <a:solidFill>
                <a:schemeClr val="dk1"/>
              </a:solidFill>
              <a:latin typeface="Quattrocento Sans"/>
              <a:ea typeface="Quattrocento Sans"/>
              <a:cs typeface="Quattrocento Sans"/>
              <a:sym typeface="Quattrocento Sans"/>
            </a:endParaRPr>
          </a:p>
          <a:p>
            <a:pPr marL="0" marR="0" lvl="0" indent="0" algn="l" rtl="0">
              <a:spcBef>
                <a:spcPts val="0"/>
              </a:spcBef>
              <a:spcAft>
                <a:spcPts val="0"/>
              </a:spcAft>
              <a:buNone/>
            </a:pPr>
            <a:r>
              <a:rPr lang="en-GB" sz="1600">
                <a:solidFill>
                  <a:schemeClr val="dk1"/>
                </a:solidFill>
                <a:latin typeface="Quattrocento Sans"/>
                <a:ea typeface="Quattrocento Sans"/>
                <a:cs typeface="Quattrocento Sans"/>
                <a:sym typeface="Quattrocento Sans"/>
              </a:rPr>
              <a:t>If children can read fluently, they are better able to access all areas of the curriculum</a:t>
            </a:r>
            <a:r>
              <a:rPr lang="en-GB" sz="1600">
                <a:solidFill>
                  <a:schemeClr val="dk1"/>
                </a:solidFill>
                <a:latin typeface="Trebuchet MS"/>
                <a:ea typeface="Trebuchet MS"/>
                <a:cs typeface="Trebuchet MS"/>
                <a:sym typeface="Trebuchet MS"/>
              </a:rPr>
              <a:t>.</a:t>
            </a:r>
            <a:endParaRPr/>
          </a:p>
          <a:p>
            <a:pPr marL="0" marR="0" lvl="0" indent="0" algn="l" rtl="0">
              <a:spcBef>
                <a:spcPts val="0"/>
              </a:spcBef>
              <a:spcAft>
                <a:spcPts val="0"/>
              </a:spcAft>
              <a:buNone/>
            </a:pPr>
            <a:endParaRPr sz="1600">
              <a:solidFill>
                <a:srgbClr val="202124"/>
              </a:solidFill>
              <a:latin typeface="Quattrocento Sans"/>
              <a:ea typeface="Quattrocento Sans"/>
              <a:cs typeface="Quattrocento Sans"/>
              <a:sym typeface="Quattrocento Sans"/>
            </a:endParaRPr>
          </a:p>
          <a:p>
            <a:pPr marL="0" marR="0" lvl="0" indent="0" algn="l" rtl="0">
              <a:spcBef>
                <a:spcPts val="0"/>
              </a:spcBef>
              <a:spcAft>
                <a:spcPts val="0"/>
              </a:spcAft>
              <a:buNone/>
            </a:pPr>
            <a:r>
              <a:rPr lang="en-GB" sz="1600">
                <a:solidFill>
                  <a:schemeClr val="dk1"/>
                </a:solidFill>
                <a:latin typeface="Quattrocento Sans"/>
                <a:ea typeface="Quattrocento Sans"/>
                <a:cs typeface="Quattrocento Sans"/>
                <a:sym typeface="Quattrocento Sans"/>
              </a:rPr>
              <a:t>Reading for pleasure is more important for children's cognitive development than their parents' level of education and is a more powerful factor in life achievement than socio-economic background.</a:t>
            </a:r>
            <a:endParaRPr/>
          </a:p>
          <a:p>
            <a:pPr marL="0" marR="0" lvl="0" indent="0" algn="l" rtl="0">
              <a:spcBef>
                <a:spcPts val="0"/>
              </a:spcBef>
              <a:spcAft>
                <a:spcPts val="0"/>
              </a:spcAft>
              <a:buNone/>
            </a:pPr>
            <a:endParaRPr sz="1600">
              <a:solidFill>
                <a:srgbClr val="202124"/>
              </a:solidFill>
              <a:latin typeface="Quattrocento Sans"/>
              <a:ea typeface="Quattrocento Sans"/>
              <a:cs typeface="Quattrocento Sans"/>
              <a:sym typeface="Quattrocento Sans"/>
            </a:endParaRPr>
          </a:p>
          <a:p>
            <a:pPr marL="0" marR="0" lvl="0" indent="0" algn="l" rtl="0">
              <a:spcBef>
                <a:spcPts val="0"/>
              </a:spcBef>
              <a:spcAft>
                <a:spcPts val="0"/>
              </a:spcAft>
              <a:buNone/>
            </a:pPr>
            <a:r>
              <a:rPr lang="en-GB" sz="1600">
                <a:solidFill>
                  <a:schemeClr val="dk1"/>
                </a:solidFill>
                <a:latin typeface="Quattrocento Sans"/>
                <a:ea typeface="Quattrocento Sans"/>
                <a:cs typeface="Quattrocento Sans"/>
                <a:sym typeface="Quattrocento Sans"/>
              </a:rPr>
              <a:t>Those children who choose to read books for pleasure outside of school are more likely to secure managerial or professional jobs in later life.</a:t>
            </a:r>
            <a:endParaRPr sz="1600">
              <a:solidFill>
                <a:srgbClr val="202124"/>
              </a:solidFill>
              <a:latin typeface="Quattrocento Sans"/>
              <a:ea typeface="Quattrocento Sans"/>
              <a:cs typeface="Quattrocento Sans"/>
              <a:sym typeface="Quattrocento Sans"/>
            </a:endParaRPr>
          </a:p>
          <a:p>
            <a:pPr marL="0" marR="0" lvl="0" indent="0" algn="l" rtl="0">
              <a:spcBef>
                <a:spcPts val="0"/>
              </a:spcBef>
              <a:spcAft>
                <a:spcPts val="0"/>
              </a:spcAft>
              <a:buNone/>
            </a:pPr>
            <a:endParaRPr sz="1800">
              <a:solidFill>
                <a:srgbClr val="202124"/>
              </a:solidFill>
              <a:latin typeface="Quattrocento Sans"/>
              <a:ea typeface="Quattrocento Sans"/>
              <a:cs typeface="Quattrocento Sans"/>
              <a:sym typeface="Quattrocento Sans"/>
            </a:endParaRPr>
          </a:p>
          <a:p>
            <a:pPr marL="0" marR="0" lvl="0" indent="0" algn="l" rtl="0">
              <a:spcBef>
                <a:spcPts val="0"/>
              </a:spcBef>
              <a:spcAft>
                <a:spcPts val="0"/>
              </a:spcAft>
              <a:buNone/>
            </a:pPr>
            <a:r>
              <a:rPr lang="en-GB" sz="1600">
                <a:solidFill>
                  <a:schemeClr val="dk1"/>
                </a:solidFill>
                <a:latin typeface="Quattrocento Sans"/>
                <a:ea typeface="Quattrocento Sans"/>
                <a:cs typeface="Quattrocento Sans"/>
                <a:sym typeface="Quattrocento Sans"/>
              </a:rPr>
              <a:t>Studies have also shown that those who read for pleasure have higher levels of self-esteem and a greater ability to cope with difficult situations. Reading for pleasure was also associated with better sleeping patterns. </a:t>
            </a:r>
            <a:endParaRPr sz="1600">
              <a:solidFill>
                <a:srgbClr val="202124"/>
              </a:solidFill>
              <a:latin typeface="Quattrocento Sans"/>
              <a:ea typeface="Quattrocento Sans"/>
              <a:cs typeface="Quattrocento Sans"/>
              <a:sym typeface="Quattrocento Sans"/>
            </a:endParaRPr>
          </a:p>
          <a:p>
            <a:pPr marL="0" marR="0" lvl="0" indent="0" algn="l" rtl="0">
              <a:spcBef>
                <a:spcPts val="0"/>
              </a:spcBef>
              <a:spcAft>
                <a:spcPts val="0"/>
              </a:spcAft>
              <a:buNone/>
            </a:pPr>
            <a:endParaRPr sz="1800">
              <a:solidFill>
                <a:schemeClr val="dk1"/>
              </a:solidFill>
              <a:latin typeface="Trebuchet MS"/>
              <a:ea typeface="Trebuchet MS"/>
              <a:cs typeface="Trebuchet MS"/>
              <a:sym typeface="Trebuchet M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4"/>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accent1"/>
              </a:buClr>
              <a:buSzPts val="2800"/>
              <a:buFont typeface="Quattrocento Sans"/>
              <a:buNone/>
            </a:pPr>
            <a:r>
              <a:rPr lang="en-GB" sz="2800">
                <a:latin typeface="Quattrocento Sans"/>
                <a:ea typeface="Quattrocento Sans"/>
                <a:cs typeface="Quattrocento Sans"/>
                <a:sym typeface="Quattrocento Sans"/>
              </a:rPr>
              <a:t>How children learn to read – Phonics</a:t>
            </a:r>
            <a:br>
              <a:rPr lang="en-GB" sz="2800">
                <a:latin typeface="Quattrocento Sans"/>
                <a:ea typeface="Quattrocento Sans"/>
                <a:cs typeface="Quattrocento Sans"/>
                <a:sym typeface="Quattrocento Sans"/>
              </a:rPr>
            </a:br>
            <a:br>
              <a:rPr lang="en-GB" sz="2800">
                <a:latin typeface="Quattrocento Sans"/>
                <a:ea typeface="Quattrocento Sans"/>
                <a:cs typeface="Quattrocento Sans"/>
                <a:sym typeface="Quattrocento Sans"/>
              </a:rPr>
            </a:br>
            <a:r>
              <a:rPr lang="en-GB" sz="2800" i="1">
                <a:latin typeface="Quattrocento Sans"/>
                <a:ea typeface="Quattrocento Sans"/>
                <a:cs typeface="Quattrocento Sans"/>
                <a:sym typeface="Quattrocento Sans"/>
              </a:rPr>
              <a:t>‘If we can learn to read, we can read to learn’</a:t>
            </a:r>
            <a:endParaRPr sz="2800">
              <a:latin typeface="Quattrocento Sans"/>
              <a:ea typeface="Quattrocento Sans"/>
              <a:cs typeface="Quattrocento Sans"/>
              <a:sym typeface="Quattrocento Sans"/>
            </a:endParaRPr>
          </a:p>
        </p:txBody>
      </p:sp>
      <p:sp>
        <p:nvSpPr>
          <p:cNvPr id="169" name="Google Shape;169;p4"/>
          <p:cNvSpPr txBox="1">
            <a:spLocks noGrp="1"/>
          </p:cNvSpPr>
          <p:nvPr>
            <p:ph type="body" idx="1"/>
          </p:nvPr>
        </p:nvSpPr>
        <p:spPr>
          <a:xfrm>
            <a:off x="677334" y="2568962"/>
            <a:ext cx="9531986" cy="2908561"/>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440"/>
              <a:buChar char="►"/>
            </a:pPr>
            <a:r>
              <a:rPr lang="en-GB">
                <a:latin typeface="Quattrocento Sans"/>
                <a:ea typeface="Quattrocento Sans"/>
                <a:cs typeface="Quattrocento Sans"/>
                <a:sym typeface="Quattrocento Sans"/>
              </a:rPr>
              <a:t>In order to be successful readers, children need good word recognition and strong language comprehension skills and research has proven that these should be taught separately initially.</a:t>
            </a:r>
            <a:endParaRPr/>
          </a:p>
          <a:p>
            <a:pPr marL="0" lvl="0" indent="0" algn="l" rtl="0">
              <a:spcBef>
                <a:spcPts val="1000"/>
              </a:spcBef>
              <a:spcAft>
                <a:spcPts val="0"/>
              </a:spcAft>
              <a:buSzPts val="1440"/>
              <a:buNone/>
            </a:pPr>
            <a:endParaRPr>
              <a:latin typeface="Quattrocento Sans"/>
              <a:ea typeface="Quattrocento Sans"/>
              <a:cs typeface="Quattrocento Sans"/>
              <a:sym typeface="Quattrocento Sans"/>
            </a:endParaRPr>
          </a:p>
          <a:p>
            <a:pPr marL="342900" lvl="0" indent="-342900" algn="l" rtl="0">
              <a:spcBef>
                <a:spcPts val="1000"/>
              </a:spcBef>
              <a:spcAft>
                <a:spcPts val="0"/>
              </a:spcAft>
              <a:buSzPts val="1440"/>
              <a:buChar char="►"/>
            </a:pPr>
            <a:r>
              <a:rPr lang="en-GB">
                <a:latin typeface="Quattrocento Sans"/>
                <a:ea typeface="Quattrocento Sans"/>
                <a:cs typeface="Quattrocento Sans"/>
                <a:sym typeface="Quattrocento Sans"/>
              </a:rPr>
              <a:t>Decoding using phonics is the most reliable method to work out unknown words which is why automatic decoding is the ultimate aim of the programme. </a:t>
            </a:r>
            <a:endParaRPr/>
          </a:p>
          <a:p>
            <a:pPr marL="342900" lvl="0" indent="-251459" algn="l" rtl="0">
              <a:spcBef>
                <a:spcPts val="1000"/>
              </a:spcBef>
              <a:spcAft>
                <a:spcPts val="0"/>
              </a:spcAft>
              <a:buSzPts val="1440"/>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5"/>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accent1"/>
              </a:buClr>
              <a:buSzPts val="2800"/>
              <a:buFont typeface="Quattrocento Sans"/>
              <a:buNone/>
            </a:pPr>
            <a:r>
              <a:rPr lang="en-GB" sz="2800">
                <a:latin typeface="Quattrocento Sans"/>
                <a:ea typeface="Quattrocento Sans"/>
                <a:cs typeface="Quattrocento Sans"/>
                <a:sym typeface="Quattrocento Sans"/>
              </a:rPr>
              <a:t>How children learn to read – Phonics</a:t>
            </a:r>
            <a:br>
              <a:rPr lang="en-GB" sz="2800">
                <a:latin typeface="Quattrocento Sans"/>
                <a:ea typeface="Quattrocento Sans"/>
                <a:cs typeface="Quattrocento Sans"/>
                <a:sym typeface="Quattrocento Sans"/>
              </a:rPr>
            </a:br>
            <a:br>
              <a:rPr lang="en-GB" sz="2800">
                <a:latin typeface="Quattrocento Sans"/>
                <a:ea typeface="Quattrocento Sans"/>
                <a:cs typeface="Quattrocento Sans"/>
                <a:sym typeface="Quattrocento Sans"/>
              </a:rPr>
            </a:br>
            <a:r>
              <a:rPr lang="en-GB" sz="2800">
                <a:latin typeface="Quattrocento Sans"/>
                <a:ea typeface="Quattrocento Sans"/>
                <a:cs typeface="Quattrocento Sans"/>
                <a:sym typeface="Quattrocento Sans"/>
              </a:rPr>
              <a:t>Terminology</a:t>
            </a:r>
            <a:endParaRPr/>
          </a:p>
        </p:txBody>
      </p:sp>
      <p:sp>
        <p:nvSpPr>
          <p:cNvPr id="175" name="Google Shape;175;p5"/>
          <p:cNvSpPr txBox="1">
            <a:spLocks noGrp="1"/>
          </p:cNvSpPr>
          <p:nvPr>
            <p:ph type="body" idx="1"/>
          </p:nvPr>
        </p:nvSpPr>
        <p:spPr>
          <a:xfrm>
            <a:off x="677334" y="2112885"/>
            <a:ext cx="9531986" cy="4261281"/>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1280"/>
              <a:buNone/>
            </a:pPr>
            <a:r>
              <a:rPr lang="en-GB" sz="1600" b="1">
                <a:latin typeface="Quattrocento Sans"/>
                <a:ea typeface="Quattrocento Sans"/>
                <a:cs typeface="Quattrocento Sans"/>
                <a:sym typeface="Quattrocento Sans"/>
              </a:rPr>
              <a:t>Fluency</a:t>
            </a:r>
            <a:r>
              <a:rPr lang="en-GB" sz="1600">
                <a:latin typeface="Quattrocento Sans"/>
                <a:ea typeface="Quattrocento Sans"/>
                <a:cs typeface="Quattrocento Sans"/>
                <a:sym typeface="Quattrocento Sans"/>
              </a:rPr>
              <a:t> </a:t>
            </a:r>
            <a:endParaRPr/>
          </a:p>
          <a:p>
            <a:pPr marL="0" lvl="0" indent="0" algn="l" rtl="0">
              <a:spcBef>
                <a:spcPts val="1000"/>
              </a:spcBef>
              <a:spcAft>
                <a:spcPts val="0"/>
              </a:spcAft>
              <a:buSzPts val="1280"/>
              <a:buNone/>
            </a:pPr>
            <a:r>
              <a:rPr lang="en-GB" sz="1600">
                <a:latin typeface="Quattrocento Sans"/>
                <a:ea typeface="Quattrocento Sans"/>
                <a:cs typeface="Quattrocento Sans"/>
                <a:sym typeface="Quattrocento Sans"/>
              </a:rPr>
              <a:t>The ability to read accurately with speed and expression. Fluent readers read words automatically without needing to decode. It is at this point that we see them able to focus on comprehension and make sense of what is being read.</a:t>
            </a:r>
            <a:endParaRPr/>
          </a:p>
          <a:p>
            <a:pPr marL="0" lvl="0" indent="0" algn="l" rtl="0">
              <a:spcBef>
                <a:spcPts val="1000"/>
              </a:spcBef>
              <a:spcAft>
                <a:spcPts val="0"/>
              </a:spcAft>
              <a:buSzPts val="1280"/>
              <a:buNone/>
            </a:pPr>
            <a:r>
              <a:rPr lang="en-GB" sz="1600" b="1">
                <a:latin typeface="Quattrocento Sans"/>
                <a:ea typeface="Quattrocento Sans"/>
                <a:cs typeface="Quattrocento Sans"/>
                <a:sym typeface="Quattrocento Sans"/>
              </a:rPr>
              <a:t>Phoneme</a:t>
            </a:r>
            <a:r>
              <a:rPr lang="en-GB" sz="1600">
                <a:latin typeface="Quattrocento Sans"/>
                <a:ea typeface="Quattrocento Sans"/>
                <a:cs typeface="Quattrocento Sans"/>
                <a:sym typeface="Quattrocento Sans"/>
              </a:rPr>
              <a:t> </a:t>
            </a:r>
            <a:endParaRPr/>
          </a:p>
          <a:p>
            <a:pPr marL="0" lvl="0" indent="0" algn="l" rtl="0">
              <a:spcBef>
                <a:spcPts val="1000"/>
              </a:spcBef>
              <a:spcAft>
                <a:spcPts val="0"/>
              </a:spcAft>
              <a:buSzPts val="1280"/>
              <a:buNone/>
            </a:pPr>
            <a:r>
              <a:rPr lang="en-GB" sz="1600">
                <a:latin typeface="Quattrocento Sans"/>
                <a:ea typeface="Quattrocento Sans"/>
                <a:cs typeface="Quattrocento Sans"/>
                <a:sym typeface="Quattrocento Sans"/>
              </a:rPr>
              <a:t>The smallest unit of sound that can be identified in words. </a:t>
            </a:r>
            <a:endParaRPr/>
          </a:p>
          <a:p>
            <a:pPr marL="0" lvl="0" indent="0" algn="l" rtl="0">
              <a:spcBef>
                <a:spcPts val="1000"/>
              </a:spcBef>
              <a:spcAft>
                <a:spcPts val="0"/>
              </a:spcAft>
              <a:buSzPts val="1280"/>
              <a:buNone/>
            </a:pPr>
            <a:r>
              <a:rPr lang="en-GB" sz="1600" b="1">
                <a:latin typeface="Quattrocento Sans"/>
                <a:ea typeface="Quattrocento Sans"/>
                <a:cs typeface="Quattrocento Sans"/>
                <a:sym typeface="Quattrocento Sans"/>
              </a:rPr>
              <a:t>Grapheme </a:t>
            </a:r>
            <a:endParaRPr/>
          </a:p>
          <a:p>
            <a:pPr marL="0" lvl="0" indent="0" algn="l" rtl="0">
              <a:spcBef>
                <a:spcPts val="1000"/>
              </a:spcBef>
              <a:spcAft>
                <a:spcPts val="0"/>
              </a:spcAft>
              <a:buSzPts val="1280"/>
              <a:buNone/>
            </a:pPr>
            <a:r>
              <a:rPr lang="en-GB" sz="1600">
                <a:latin typeface="Quattrocento Sans"/>
                <a:ea typeface="Quattrocento Sans"/>
                <a:cs typeface="Quattrocento Sans"/>
                <a:sym typeface="Quattrocento Sans"/>
              </a:rPr>
              <a:t>A letter or group of letters used to represent a particular phoneme when writing. </a:t>
            </a:r>
            <a:endParaRPr/>
          </a:p>
          <a:p>
            <a:pPr marL="0" lvl="0" indent="0" algn="l" rtl="0">
              <a:spcBef>
                <a:spcPts val="1000"/>
              </a:spcBef>
              <a:spcAft>
                <a:spcPts val="0"/>
              </a:spcAft>
              <a:buSzPts val="1280"/>
              <a:buNone/>
            </a:pPr>
            <a:r>
              <a:rPr lang="en-GB" sz="1600" b="1">
                <a:latin typeface="Quattrocento Sans"/>
                <a:ea typeface="Quattrocento Sans"/>
                <a:cs typeface="Quattrocento Sans"/>
                <a:sym typeface="Quattrocento Sans"/>
              </a:rPr>
              <a:t>Tricky words</a:t>
            </a:r>
            <a:endParaRPr/>
          </a:p>
          <a:p>
            <a:pPr marL="0" lvl="0" indent="0" algn="l" rtl="0">
              <a:spcBef>
                <a:spcPts val="1000"/>
              </a:spcBef>
              <a:spcAft>
                <a:spcPts val="0"/>
              </a:spcAft>
              <a:buSzPts val="1280"/>
              <a:buNone/>
            </a:pPr>
            <a:r>
              <a:rPr lang="en-GB" sz="1600">
                <a:latin typeface="Quattrocento Sans"/>
                <a:ea typeface="Quattrocento Sans"/>
                <a:cs typeface="Quattrocento Sans"/>
                <a:sym typeface="Quattrocento Sans"/>
              </a:rPr>
              <a:t>High-frequency words that, although decodable in themselves, cannot be decoded by children using the GPCs they have been taught up to that point. </a:t>
            </a:r>
            <a:endParaRPr sz="1600">
              <a:latin typeface="Quattrocento Sans"/>
              <a:ea typeface="Quattrocento Sans"/>
              <a:cs typeface="Quattrocento Sans"/>
              <a:sym typeface="Quattrocento Sans"/>
            </a:endParaRPr>
          </a:p>
          <a:p>
            <a:pPr marL="0" lvl="0" indent="0" algn="l" rtl="0">
              <a:spcBef>
                <a:spcPts val="1000"/>
              </a:spcBef>
              <a:spcAft>
                <a:spcPts val="0"/>
              </a:spcAft>
              <a:buSzPts val="1440"/>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6"/>
          <p:cNvSpPr txBox="1">
            <a:spLocks noGrp="1"/>
          </p:cNvSpPr>
          <p:nvPr>
            <p:ph type="title"/>
          </p:nvPr>
        </p:nvSpPr>
        <p:spPr>
          <a:xfrm>
            <a:off x="677334" y="609600"/>
            <a:ext cx="8596668" cy="819705"/>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accent1"/>
              </a:buClr>
              <a:buSzPts val="2800"/>
              <a:buFont typeface="Quattrocento Sans"/>
              <a:buNone/>
            </a:pPr>
            <a:r>
              <a:rPr lang="en-GB" sz="2800">
                <a:latin typeface="Quattrocento Sans"/>
                <a:ea typeface="Quattrocento Sans"/>
                <a:cs typeface="Quattrocento Sans"/>
                <a:sym typeface="Quattrocento Sans"/>
              </a:rPr>
              <a:t>What has changed?</a:t>
            </a:r>
            <a:endParaRPr/>
          </a:p>
        </p:txBody>
      </p:sp>
      <p:sp>
        <p:nvSpPr>
          <p:cNvPr id="181" name="Google Shape;181;p6"/>
          <p:cNvSpPr txBox="1">
            <a:spLocks noGrp="1"/>
          </p:cNvSpPr>
          <p:nvPr>
            <p:ph type="body" idx="1"/>
          </p:nvPr>
        </p:nvSpPr>
        <p:spPr>
          <a:xfrm>
            <a:off x="517536" y="1560250"/>
            <a:ext cx="9531986" cy="3737499"/>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440"/>
              <a:buChar char="►"/>
            </a:pPr>
            <a:r>
              <a:rPr lang="en-GB">
                <a:latin typeface="Quattrocento Sans"/>
                <a:ea typeface="Quattrocento Sans"/>
                <a:cs typeface="Quattrocento Sans"/>
                <a:sym typeface="Quattrocento Sans"/>
              </a:rPr>
              <a:t>Children will be expected to use phonics only to work out unknown words and must not be encouraged to guess or work out the word using other cues such as pictures.</a:t>
            </a:r>
            <a:endParaRPr/>
          </a:p>
          <a:p>
            <a:pPr marL="0" lvl="0" indent="0" algn="l" rtl="0">
              <a:spcBef>
                <a:spcPts val="1000"/>
              </a:spcBef>
              <a:spcAft>
                <a:spcPts val="0"/>
              </a:spcAft>
              <a:buSzPts val="1440"/>
              <a:buNone/>
            </a:pPr>
            <a:endParaRPr>
              <a:latin typeface="Quattrocento Sans"/>
              <a:ea typeface="Quattrocento Sans"/>
              <a:cs typeface="Quattrocento Sans"/>
              <a:sym typeface="Quattrocento Sans"/>
            </a:endParaRPr>
          </a:p>
          <a:p>
            <a:pPr marL="342900" lvl="0" indent="-342900" algn="l" rtl="0">
              <a:spcBef>
                <a:spcPts val="1000"/>
              </a:spcBef>
              <a:spcAft>
                <a:spcPts val="0"/>
              </a:spcAft>
              <a:buSzPts val="1440"/>
              <a:buChar char="►"/>
            </a:pPr>
            <a:r>
              <a:rPr lang="en-GB">
                <a:latin typeface="Quattrocento Sans"/>
                <a:ea typeface="Quattrocento Sans"/>
                <a:cs typeface="Quattrocento Sans"/>
                <a:sym typeface="Quattrocento Sans"/>
              </a:rPr>
              <a:t>In school, children will only be expected to read independently books that they can read at 90% fluency, this means that they only have to decode 1 word out of every 10.</a:t>
            </a:r>
            <a:endParaRPr/>
          </a:p>
          <a:p>
            <a:pPr marL="0" lvl="0" indent="0" algn="l" rtl="0">
              <a:spcBef>
                <a:spcPts val="1000"/>
              </a:spcBef>
              <a:spcAft>
                <a:spcPts val="0"/>
              </a:spcAft>
              <a:buSzPts val="1440"/>
              <a:buNone/>
            </a:pPr>
            <a:endParaRPr>
              <a:latin typeface="Quattrocento Sans"/>
              <a:ea typeface="Quattrocento Sans"/>
              <a:cs typeface="Quattrocento Sans"/>
              <a:sym typeface="Quattrocento Sans"/>
            </a:endParaRPr>
          </a:p>
          <a:p>
            <a:pPr marL="342900" lvl="0" indent="-342900" algn="l" rtl="0">
              <a:spcBef>
                <a:spcPts val="1000"/>
              </a:spcBef>
              <a:spcAft>
                <a:spcPts val="0"/>
              </a:spcAft>
              <a:buSzPts val="1440"/>
              <a:buChar char="►"/>
            </a:pPr>
            <a:r>
              <a:rPr lang="en-GB">
                <a:latin typeface="Quattrocento Sans"/>
                <a:ea typeface="Quattrocento Sans"/>
                <a:cs typeface="Quattrocento Sans"/>
                <a:sym typeface="Quattrocento Sans"/>
              </a:rPr>
              <a:t>At home, children will only be expected to read books that they are already familiar with and that they can read to 95% fluency. These books will only contain graphemes and tricky words that they have already be taught. </a:t>
            </a:r>
            <a:endParaRPr/>
          </a:p>
          <a:p>
            <a:pPr marL="0" lvl="0" indent="0" algn="l" rtl="0">
              <a:spcBef>
                <a:spcPts val="1000"/>
              </a:spcBef>
              <a:spcAft>
                <a:spcPts val="0"/>
              </a:spcAft>
              <a:buSzPts val="1440"/>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7"/>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accent1"/>
              </a:buClr>
              <a:buSzPts val="3600"/>
              <a:buFont typeface="Trebuchet MS"/>
              <a:buNone/>
            </a:pPr>
            <a:r>
              <a:rPr lang="en-GB"/>
              <a:t>Reading fully decodable books</a:t>
            </a:r>
            <a:endParaRPr/>
          </a:p>
        </p:txBody>
      </p:sp>
      <p:sp>
        <p:nvSpPr>
          <p:cNvPr id="187" name="Google Shape;187;p7"/>
          <p:cNvSpPr txBox="1">
            <a:spLocks noGrp="1"/>
          </p:cNvSpPr>
          <p:nvPr>
            <p:ph type="body" idx="1"/>
          </p:nvPr>
        </p:nvSpPr>
        <p:spPr>
          <a:xfrm>
            <a:off x="677334" y="1778849"/>
            <a:ext cx="8901672" cy="3880772"/>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440"/>
              <a:buChar char="►"/>
            </a:pPr>
            <a:r>
              <a:rPr lang="en-GB"/>
              <a:t>While they are in school, the children will take part in three Reading Practice Sessions per week during which they will practise their decoding, prosody and comprehension skills with a teacher or TA in a small group. </a:t>
            </a:r>
            <a:endParaRPr/>
          </a:p>
          <a:p>
            <a:pPr marL="342900" lvl="0" indent="-251459" algn="l" rtl="0">
              <a:spcBef>
                <a:spcPts val="1000"/>
              </a:spcBef>
              <a:spcAft>
                <a:spcPts val="0"/>
              </a:spcAft>
              <a:buSzPts val="1440"/>
              <a:buNone/>
            </a:pPr>
            <a:endParaRPr/>
          </a:p>
          <a:p>
            <a:pPr marL="342900" lvl="0" indent="-342900" algn="l" rtl="0">
              <a:spcBef>
                <a:spcPts val="1000"/>
              </a:spcBef>
              <a:spcAft>
                <a:spcPts val="0"/>
              </a:spcAft>
              <a:buSzPts val="1440"/>
              <a:buChar char="►"/>
            </a:pPr>
            <a:r>
              <a:rPr lang="en-GB"/>
              <a:t>The book that they have been reading in these sessions will be available online to them on a Friday for parents/carers to share again with their children. </a:t>
            </a:r>
            <a:endParaRPr/>
          </a:p>
          <a:p>
            <a:pPr marL="0" lvl="0" indent="0" algn="l" rtl="0">
              <a:spcBef>
                <a:spcPts val="1000"/>
              </a:spcBef>
              <a:spcAft>
                <a:spcPts val="0"/>
              </a:spcAft>
              <a:buSzPts val="1440"/>
              <a:buNone/>
            </a:pPr>
            <a:r>
              <a:rPr lang="en-GB"/>
              <a:t> </a:t>
            </a:r>
            <a:endParaRPr/>
          </a:p>
          <a:p>
            <a:pPr marL="342900" lvl="0" indent="-342900" algn="l" rtl="0">
              <a:spcBef>
                <a:spcPts val="1000"/>
              </a:spcBef>
              <a:spcAft>
                <a:spcPts val="0"/>
              </a:spcAft>
              <a:buSzPts val="1440"/>
              <a:buChar char="►"/>
            </a:pPr>
            <a:r>
              <a:rPr lang="en-GB"/>
              <a:t>If your child still needs to work on developing their fluency with a particular text, then they may be given the same book again.</a:t>
            </a:r>
            <a:endParaRPr/>
          </a:p>
          <a:p>
            <a:pPr marL="342900" lvl="0" indent="-251459" algn="l" rtl="0">
              <a:spcBef>
                <a:spcPts val="1000"/>
              </a:spcBef>
              <a:spcAft>
                <a:spcPts val="0"/>
              </a:spcAft>
              <a:buSzPts val="1440"/>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8"/>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accent1"/>
              </a:buClr>
              <a:buSzPts val="3600"/>
              <a:buFont typeface="Trebuchet MS"/>
              <a:buNone/>
            </a:pPr>
            <a:r>
              <a:rPr lang="en-GB"/>
              <a:t>Parents’ and carers’ role</a:t>
            </a:r>
            <a:endParaRPr/>
          </a:p>
        </p:txBody>
      </p:sp>
      <p:sp>
        <p:nvSpPr>
          <p:cNvPr id="193" name="Google Shape;193;p8"/>
          <p:cNvSpPr txBox="1">
            <a:spLocks noGrp="1"/>
          </p:cNvSpPr>
          <p:nvPr>
            <p:ph type="body" idx="1"/>
          </p:nvPr>
        </p:nvSpPr>
        <p:spPr>
          <a:xfrm>
            <a:off x="677334" y="1488614"/>
            <a:ext cx="8963816" cy="4486058"/>
          </a:xfrm>
          <a:prstGeom prst="rect">
            <a:avLst/>
          </a:prstGeom>
          <a:noFill/>
          <a:ln>
            <a:noFill/>
          </a:ln>
        </p:spPr>
        <p:txBody>
          <a:bodyPr spcFirstLastPara="1" wrap="square" lIns="91425" tIns="45700" rIns="91425" bIns="45700" anchor="t" anchorCtr="0">
            <a:normAutofit fontScale="92500" lnSpcReduction="10000"/>
          </a:bodyPr>
          <a:lstStyle/>
          <a:p>
            <a:pPr marL="342900" lvl="0" indent="-342925" algn="l" rtl="0">
              <a:spcBef>
                <a:spcPts val="0"/>
              </a:spcBef>
              <a:spcAft>
                <a:spcPts val="0"/>
              </a:spcAft>
              <a:buSzPct val="80000"/>
              <a:buChar char="►"/>
            </a:pPr>
            <a:r>
              <a:rPr lang="en-GB" sz="1900">
                <a:latin typeface="Quattrocento Sans"/>
                <a:ea typeface="Quattrocento Sans"/>
                <a:cs typeface="Quattrocento Sans"/>
                <a:sym typeface="Quattrocento Sans"/>
              </a:rPr>
              <a:t>It may seem that the book your child has been given is too easy but the whole point is for them to develop their fluency and confidence using the graphemes and tricky words that they have been taught.</a:t>
            </a:r>
            <a:endParaRPr/>
          </a:p>
          <a:p>
            <a:pPr marL="342900" lvl="0" indent="-253644" algn="l" rtl="0">
              <a:spcBef>
                <a:spcPts val="1000"/>
              </a:spcBef>
              <a:spcAft>
                <a:spcPts val="0"/>
              </a:spcAft>
              <a:buSzPct val="80000"/>
              <a:buNone/>
            </a:pPr>
            <a:endParaRPr sz="1900">
              <a:latin typeface="Quattrocento Sans"/>
              <a:ea typeface="Quattrocento Sans"/>
              <a:cs typeface="Quattrocento Sans"/>
              <a:sym typeface="Quattrocento Sans"/>
            </a:endParaRPr>
          </a:p>
          <a:p>
            <a:pPr marL="342900" lvl="0" indent="-342925" algn="l" rtl="0">
              <a:spcBef>
                <a:spcPts val="1000"/>
              </a:spcBef>
              <a:spcAft>
                <a:spcPts val="0"/>
              </a:spcAft>
              <a:buSzPct val="80000"/>
              <a:buChar char="►"/>
            </a:pPr>
            <a:r>
              <a:rPr lang="en-GB" sz="1900">
                <a:latin typeface="Quattrocento Sans"/>
                <a:ea typeface="Quattrocento Sans"/>
                <a:cs typeface="Quattrocento Sans"/>
                <a:sym typeface="Quattrocento Sans"/>
              </a:rPr>
              <a:t>Your child should be able to read the practice book with developing confidence and fluency without any significant help. </a:t>
            </a:r>
            <a:endParaRPr/>
          </a:p>
          <a:p>
            <a:pPr marL="342900" lvl="0" indent="-253644" algn="l" rtl="0">
              <a:spcBef>
                <a:spcPts val="1000"/>
              </a:spcBef>
              <a:spcAft>
                <a:spcPts val="0"/>
              </a:spcAft>
              <a:buSzPct val="80000"/>
              <a:buNone/>
            </a:pPr>
            <a:endParaRPr sz="1900">
              <a:latin typeface="Quattrocento Sans"/>
              <a:ea typeface="Quattrocento Sans"/>
              <a:cs typeface="Quattrocento Sans"/>
              <a:sym typeface="Quattrocento Sans"/>
            </a:endParaRPr>
          </a:p>
          <a:p>
            <a:pPr marL="342900" lvl="0" indent="-342925" algn="l" rtl="0">
              <a:spcBef>
                <a:spcPts val="1000"/>
              </a:spcBef>
              <a:spcAft>
                <a:spcPts val="0"/>
              </a:spcAft>
              <a:buSzPct val="80000"/>
              <a:buChar char="►"/>
            </a:pPr>
            <a:r>
              <a:rPr lang="en-GB" sz="1900">
                <a:latin typeface="Quattrocento Sans"/>
                <a:ea typeface="Quattrocento Sans"/>
                <a:cs typeface="Quattrocento Sans"/>
                <a:sym typeface="Quattrocento Sans"/>
              </a:rPr>
              <a:t>Your role is to listen with interest and, most importantly, to encourage and praise, enthusiastically acknowledging your child’s achievement (even if, at the early stages, this is only small).</a:t>
            </a:r>
            <a:endParaRPr/>
          </a:p>
          <a:p>
            <a:pPr marL="342900" lvl="0" indent="-253644" algn="l" rtl="0">
              <a:spcBef>
                <a:spcPts val="1000"/>
              </a:spcBef>
              <a:spcAft>
                <a:spcPts val="0"/>
              </a:spcAft>
              <a:buSzPct val="80000"/>
              <a:buNone/>
            </a:pPr>
            <a:endParaRPr sz="1900">
              <a:latin typeface="Quattrocento Sans"/>
              <a:ea typeface="Quattrocento Sans"/>
              <a:cs typeface="Quattrocento Sans"/>
              <a:sym typeface="Quattrocento Sans"/>
            </a:endParaRPr>
          </a:p>
          <a:p>
            <a:pPr marL="342900" lvl="0" indent="-342925" algn="l" rtl="0">
              <a:spcBef>
                <a:spcPts val="1000"/>
              </a:spcBef>
              <a:spcAft>
                <a:spcPts val="0"/>
              </a:spcAft>
              <a:buSzPct val="80000"/>
              <a:buChar char="►"/>
            </a:pPr>
            <a:r>
              <a:rPr lang="en-GB" sz="1900">
                <a:latin typeface="Quattrocento Sans"/>
                <a:ea typeface="Quattrocento Sans"/>
                <a:cs typeface="Quattrocento Sans"/>
                <a:sym typeface="Quattrocento Sans"/>
              </a:rPr>
              <a:t>After the child has read the book, it may be helpful to talk about the book, but only so far as the child is interested. It is vital that you keep the reading experience positive and avoid turning it into a test. </a:t>
            </a:r>
            <a:endParaRPr/>
          </a:p>
          <a:p>
            <a:pPr marL="0" lvl="0" indent="0" algn="l" rtl="0">
              <a:spcBef>
                <a:spcPts val="1000"/>
              </a:spcBef>
              <a:spcAft>
                <a:spcPts val="0"/>
              </a:spcAft>
              <a:buSzPct val="80000"/>
              <a:buNone/>
            </a:pPr>
            <a:endParaRPr sz="1900">
              <a:latin typeface="Quattrocento Sans"/>
              <a:ea typeface="Quattrocento Sans"/>
              <a:cs typeface="Quattrocento Sans"/>
              <a:sym typeface="Quattrocento Sans"/>
            </a:endParaRPr>
          </a:p>
          <a:p>
            <a:pPr marL="342900" lvl="0" indent="-258318" algn="l" rtl="0">
              <a:spcBef>
                <a:spcPts val="1000"/>
              </a:spcBef>
              <a:spcAft>
                <a:spcPts val="0"/>
              </a:spcAft>
              <a:buSzPct val="79999"/>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9"/>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accent1"/>
              </a:buClr>
              <a:buSzPts val="3600"/>
              <a:buFont typeface="Trebuchet MS"/>
              <a:buNone/>
            </a:pPr>
            <a:r>
              <a:rPr lang="en-GB"/>
              <a:t>Reading for Pleasure</a:t>
            </a:r>
            <a:endParaRPr/>
          </a:p>
        </p:txBody>
      </p:sp>
      <p:sp>
        <p:nvSpPr>
          <p:cNvPr id="199" name="Google Shape;199;p9"/>
          <p:cNvSpPr txBox="1">
            <a:spLocks noGrp="1"/>
          </p:cNvSpPr>
          <p:nvPr>
            <p:ph type="body" idx="1"/>
          </p:nvPr>
        </p:nvSpPr>
        <p:spPr>
          <a:xfrm>
            <a:off x="677334" y="1488614"/>
            <a:ext cx="8963816" cy="3880772"/>
          </a:xfrm>
          <a:prstGeom prst="rect">
            <a:avLst/>
          </a:prstGeom>
          <a:noFill/>
          <a:ln>
            <a:noFill/>
          </a:ln>
        </p:spPr>
        <p:txBody>
          <a:bodyPr spcFirstLastPara="1" wrap="square" lIns="91425" tIns="45700" rIns="91425" bIns="45700" anchor="t" anchorCtr="0">
            <a:normAutofit fontScale="70000" lnSpcReduction="20000"/>
          </a:bodyPr>
          <a:lstStyle/>
          <a:p>
            <a:pPr marL="342900" lvl="0" indent="-342900" algn="l" rtl="0">
              <a:spcBef>
                <a:spcPts val="0"/>
              </a:spcBef>
              <a:spcAft>
                <a:spcPts val="0"/>
              </a:spcAft>
              <a:buSzPct val="80000"/>
              <a:buChar char="►"/>
            </a:pPr>
            <a:r>
              <a:rPr lang="en-GB" sz="2300">
                <a:latin typeface="Quattrocento Sans"/>
                <a:ea typeface="Quattrocento Sans"/>
                <a:cs typeface="Quattrocento Sans"/>
                <a:sym typeface="Quattrocento Sans"/>
              </a:rPr>
              <a:t>If children are to become lifelong readers, it is essential that they are encouraged to read for pleasure. The desire of wanting to read will help with the skill of reading. </a:t>
            </a:r>
            <a:endParaRPr/>
          </a:p>
          <a:p>
            <a:pPr marL="342900" lvl="0" indent="-261112" algn="l" rtl="0">
              <a:spcBef>
                <a:spcPts val="1000"/>
              </a:spcBef>
              <a:spcAft>
                <a:spcPts val="0"/>
              </a:spcAft>
              <a:buSzPct val="80000"/>
              <a:buNone/>
            </a:pPr>
            <a:endParaRPr sz="2300">
              <a:latin typeface="Quattrocento Sans"/>
              <a:ea typeface="Quattrocento Sans"/>
              <a:cs typeface="Quattrocento Sans"/>
              <a:sym typeface="Quattrocento Sans"/>
            </a:endParaRPr>
          </a:p>
          <a:p>
            <a:pPr marL="342900" lvl="0" indent="-342900" algn="l" rtl="0">
              <a:spcBef>
                <a:spcPts val="1000"/>
              </a:spcBef>
              <a:spcAft>
                <a:spcPts val="0"/>
              </a:spcAft>
              <a:buSzPct val="80000"/>
              <a:buChar char="►"/>
            </a:pPr>
            <a:r>
              <a:rPr lang="en-GB" sz="2300">
                <a:latin typeface="Quattrocento Sans"/>
                <a:ea typeface="Quattrocento Sans"/>
                <a:cs typeface="Quattrocento Sans"/>
                <a:sym typeface="Quattrocento Sans"/>
              </a:rPr>
              <a:t>To help foster a love of reading, children will also choose a book to take home that they can share and enjoy with you. </a:t>
            </a:r>
            <a:endParaRPr/>
          </a:p>
          <a:p>
            <a:pPr marL="342900" lvl="0" indent="-261112" algn="l" rtl="0">
              <a:spcBef>
                <a:spcPts val="1000"/>
              </a:spcBef>
              <a:spcAft>
                <a:spcPts val="0"/>
              </a:spcAft>
              <a:buSzPct val="80000"/>
              <a:buNone/>
            </a:pPr>
            <a:endParaRPr sz="2300">
              <a:latin typeface="Quattrocento Sans"/>
              <a:ea typeface="Quattrocento Sans"/>
              <a:cs typeface="Quattrocento Sans"/>
              <a:sym typeface="Quattrocento Sans"/>
            </a:endParaRPr>
          </a:p>
          <a:p>
            <a:pPr marL="342900" lvl="0" indent="-342900" algn="l" rtl="0">
              <a:spcBef>
                <a:spcPts val="1000"/>
              </a:spcBef>
              <a:spcAft>
                <a:spcPts val="0"/>
              </a:spcAft>
              <a:buSzPct val="80000"/>
              <a:buChar char="►"/>
            </a:pPr>
            <a:r>
              <a:rPr lang="en-GB" sz="2300">
                <a:latin typeface="Quattrocento Sans"/>
                <a:ea typeface="Quattrocento Sans"/>
                <a:cs typeface="Quattrocento Sans"/>
                <a:sym typeface="Quattrocento Sans"/>
              </a:rPr>
              <a:t>These books offer a wealth of opportunities for talking about the pictures and enjoying the story. </a:t>
            </a:r>
            <a:endParaRPr/>
          </a:p>
          <a:p>
            <a:pPr marL="342900" lvl="0" indent="-261112" algn="l" rtl="0">
              <a:spcBef>
                <a:spcPts val="1000"/>
              </a:spcBef>
              <a:spcAft>
                <a:spcPts val="0"/>
              </a:spcAft>
              <a:buSzPct val="80000"/>
              <a:buNone/>
            </a:pPr>
            <a:endParaRPr sz="2300">
              <a:latin typeface="Quattrocento Sans"/>
              <a:ea typeface="Quattrocento Sans"/>
              <a:cs typeface="Quattrocento Sans"/>
              <a:sym typeface="Quattrocento Sans"/>
            </a:endParaRPr>
          </a:p>
          <a:p>
            <a:pPr marL="342900" lvl="0" indent="-342900" algn="l" rtl="0">
              <a:spcBef>
                <a:spcPts val="1000"/>
              </a:spcBef>
              <a:spcAft>
                <a:spcPts val="0"/>
              </a:spcAft>
              <a:buSzPct val="80000"/>
              <a:buChar char="►"/>
            </a:pPr>
            <a:r>
              <a:rPr lang="en-GB" sz="2300">
                <a:latin typeface="Quattrocento Sans"/>
                <a:ea typeface="Quattrocento Sans"/>
                <a:cs typeface="Quattrocento Sans"/>
                <a:sym typeface="Quattrocento Sans"/>
              </a:rPr>
              <a:t>You should not expect your child to read this book independently. The book is for you to read to or with your child.</a:t>
            </a:r>
            <a:endParaRPr/>
          </a:p>
          <a:p>
            <a:pPr marL="342900" lvl="0" indent="-261112" algn="l" rtl="0">
              <a:spcBef>
                <a:spcPts val="1000"/>
              </a:spcBef>
              <a:spcAft>
                <a:spcPts val="0"/>
              </a:spcAft>
              <a:buSzPct val="80000"/>
              <a:buNone/>
            </a:pPr>
            <a:endParaRPr sz="2300">
              <a:latin typeface="Quattrocento Sans"/>
              <a:ea typeface="Quattrocento Sans"/>
              <a:cs typeface="Quattrocento Sans"/>
              <a:sym typeface="Quattrocento Sans"/>
            </a:endParaRPr>
          </a:p>
          <a:p>
            <a:pPr marL="342900" lvl="0" indent="-342900" algn="l" rtl="0">
              <a:spcBef>
                <a:spcPts val="1000"/>
              </a:spcBef>
              <a:spcAft>
                <a:spcPts val="0"/>
              </a:spcAft>
              <a:buSzPct val="80000"/>
              <a:buChar char="►"/>
            </a:pPr>
            <a:r>
              <a:rPr lang="en-GB" sz="2300">
                <a:latin typeface="Quattrocento Sans"/>
                <a:ea typeface="Quattrocento Sans"/>
                <a:cs typeface="Quattrocento Sans"/>
                <a:sym typeface="Quattrocento Sans"/>
              </a:rPr>
              <a:t>Again, it is good to talk about the book with the child, but important not to turn the discussion into a test. The goal is enjoyment.</a:t>
            </a:r>
            <a:endParaRPr sz="2300">
              <a:latin typeface="Quattrocento Sans"/>
              <a:ea typeface="Quattrocento Sans"/>
              <a:cs typeface="Quattrocento Sans"/>
              <a:sym typeface="Quattrocento Sans"/>
            </a:endParaRPr>
          </a:p>
          <a:p>
            <a:pPr marL="342900" lvl="0" indent="-278892" algn="l" rtl="0">
              <a:spcBef>
                <a:spcPts val="1000"/>
              </a:spcBef>
              <a:spcAft>
                <a:spcPts val="0"/>
              </a:spcAft>
              <a:buSzPct val="79999"/>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10"/>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accent1"/>
              </a:buClr>
              <a:buSzPts val="3600"/>
              <a:buFont typeface="Trebuchet MS"/>
              <a:buNone/>
            </a:pPr>
            <a:r>
              <a:rPr lang="en-GB"/>
              <a:t>Reading Records</a:t>
            </a:r>
            <a:endParaRPr/>
          </a:p>
        </p:txBody>
      </p:sp>
      <p:sp>
        <p:nvSpPr>
          <p:cNvPr id="205" name="Google Shape;205;p10"/>
          <p:cNvSpPr txBox="1">
            <a:spLocks noGrp="1"/>
          </p:cNvSpPr>
          <p:nvPr>
            <p:ph type="body" idx="1"/>
          </p:nvPr>
        </p:nvSpPr>
        <p:spPr>
          <a:xfrm>
            <a:off x="677334" y="1488614"/>
            <a:ext cx="8963816" cy="3880772"/>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SzPts val="1920"/>
              <a:buNone/>
            </a:pPr>
            <a:r>
              <a:rPr lang="en-GB" sz="2400"/>
              <a:t>In order to assist the teachers with their assessments of your child’s reading, it would be helpful if you could make a note of any tricky words/graphemes that children were unable to read/decode in their Reading Practice Book.</a:t>
            </a:r>
            <a:endParaRPr/>
          </a:p>
          <a:p>
            <a:pPr marL="342900" lvl="0" indent="-251459" algn="l" rtl="0">
              <a:spcBef>
                <a:spcPts val="1000"/>
              </a:spcBef>
              <a:spcAft>
                <a:spcPts val="0"/>
              </a:spcAft>
              <a:buSzPts val="1440"/>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11"/>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accent1"/>
              </a:buClr>
              <a:buSzPts val="3600"/>
              <a:buFont typeface="Trebuchet MS"/>
              <a:buNone/>
            </a:pPr>
            <a:r>
              <a:rPr lang="en-GB" b="1"/>
              <a:t>In summary…</a:t>
            </a:r>
            <a:endParaRPr/>
          </a:p>
        </p:txBody>
      </p:sp>
      <p:sp>
        <p:nvSpPr>
          <p:cNvPr id="211" name="Google Shape;211;p11"/>
          <p:cNvSpPr txBox="1">
            <a:spLocks noGrp="1"/>
          </p:cNvSpPr>
          <p:nvPr>
            <p:ph type="body" idx="1"/>
          </p:nvPr>
        </p:nvSpPr>
        <p:spPr>
          <a:xfrm>
            <a:off x="677334" y="1204528"/>
            <a:ext cx="8963816" cy="3880772"/>
          </a:xfrm>
          <a:prstGeom prst="rect">
            <a:avLst/>
          </a:prstGeom>
          <a:noFill/>
          <a:ln>
            <a:noFill/>
          </a:ln>
        </p:spPr>
        <p:txBody>
          <a:bodyPr spcFirstLastPara="1" wrap="square" lIns="91425" tIns="45700" rIns="91425" bIns="45700" anchor="t" anchorCtr="0">
            <a:normAutofit fontScale="25000" lnSpcReduction="20000"/>
          </a:bodyPr>
          <a:lstStyle/>
          <a:p>
            <a:pPr marL="342900" lvl="0" indent="-342900" algn="l" rtl="0">
              <a:spcBef>
                <a:spcPts val="0"/>
              </a:spcBef>
              <a:spcAft>
                <a:spcPts val="0"/>
              </a:spcAft>
              <a:buSzPct val="80000"/>
              <a:buChar char="►"/>
            </a:pPr>
            <a:r>
              <a:rPr lang="en-GB" sz="6400">
                <a:latin typeface="Quattrocento Sans"/>
                <a:ea typeface="Quattrocento Sans"/>
                <a:cs typeface="Quattrocento Sans"/>
                <a:sym typeface="Quattrocento Sans"/>
              </a:rPr>
              <a:t>There are two types of reading book that your child may bring home:</a:t>
            </a:r>
            <a:endParaRPr/>
          </a:p>
          <a:p>
            <a:pPr marL="342900" lvl="0" indent="-261620" algn="l" rtl="0">
              <a:spcBef>
                <a:spcPts val="0"/>
              </a:spcBef>
              <a:spcAft>
                <a:spcPts val="0"/>
              </a:spcAft>
              <a:buSzPct val="80000"/>
              <a:buNone/>
            </a:pPr>
            <a:endParaRPr sz="6400">
              <a:latin typeface="Quattrocento Sans"/>
              <a:ea typeface="Quattrocento Sans"/>
              <a:cs typeface="Quattrocento Sans"/>
              <a:sym typeface="Quattrocento Sans"/>
            </a:endParaRPr>
          </a:p>
          <a:p>
            <a:pPr marL="342900" lvl="0" indent="-342900" algn="l" rtl="0">
              <a:spcBef>
                <a:spcPts val="0"/>
              </a:spcBef>
              <a:spcAft>
                <a:spcPts val="0"/>
              </a:spcAft>
              <a:buSzPct val="80000"/>
              <a:buChar char="►"/>
            </a:pPr>
            <a:r>
              <a:rPr lang="en-GB" sz="6400">
                <a:latin typeface="Quattrocento Sans"/>
                <a:ea typeface="Quattrocento Sans"/>
                <a:cs typeface="Quattrocento Sans"/>
                <a:sym typeface="Quattrocento Sans"/>
              </a:rPr>
              <a:t>1) </a:t>
            </a:r>
            <a:r>
              <a:rPr lang="en-GB" sz="6400" b="1">
                <a:latin typeface="Quattrocento Sans"/>
                <a:ea typeface="Quattrocento Sans"/>
                <a:cs typeface="Quattrocento Sans"/>
                <a:sym typeface="Quattrocento Sans"/>
              </a:rPr>
              <a:t>Reading Practice Book</a:t>
            </a:r>
            <a:r>
              <a:rPr lang="en-GB" sz="6400">
                <a:latin typeface="Quattrocento Sans"/>
                <a:ea typeface="Quattrocento Sans"/>
                <a:cs typeface="Quattrocento Sans"/>
                <a:sym typeface="Quattrocento Sans"/>
              </a:rPr>
              <a:t>: This will be at the correct phonic stage for your child. They should be able to read this fluently and independently-this will usually be an Ebook.</a:t>
            </a:r>
            <a:endParaRPr/>
          </a:p>
          <a:p>
            <a:pPr marL="342900" lvl="0" indent="-261620" algn="l" rtl="0">
              <a:spcBef>
                <a:spcPts val="0"/>
              </a:spcBef>
              <a:spcAft>
                <a:spcPts val="0"/>
              </a:spcAft>
              <a:buSzPct val="80000"/>
              <a:buNone/>
            </a:pPr>
            <a:endParaRPr sz="6400">
              <a:latin typeface="Quattrocento Sans"/>
              <a:ea typeface="Quattrocento Sans"/>
              <a:cs typeface="Quattrocento Sans"/>
              <a:sym typeface="Quattrocento Sans"/>
            </a:endParaRPr>
          </a:p>
          <a:p>
            <a:pPr marL="342900" lvl="0" indent="-342900" algn="l" rtl="0">
              <a:spcBef>
                <a:spcPts val="0"/>
              </a:spcBef>
              <a:spcAft>
                <a:spcPts val="0"/>
              </a:spcAft>
              <a:buSzPct val="80000"/>
              <a:buChar char="►"/>
            </a:pPr>
            <a:r>
              <a:rPr lang="en-GB" sz="6400">
                <a:latin typeface="Quattrocento Sans"/>
                <a:ea typeface="Quattrocento Sans"/>
                <a:cs typeface="Quattrocento Sans"/>
                <a:sym typeface="Quattrocento Sans"/>
              </a:rPr>
              <a:t>2) </a:t>
            </a:r>
            <a:r>
              <a:rPr lang="en-GB" sz="6400" b="1">
                <a:latin typeface="Quattrocento Sans"/>
                <a:ea typeface="Quattrocento Sans"/>
                <a:cs typeface="Quattrocento Sans"/>
                <a:sym typeface="Quattrocento Sans"/>
              </a:rPr>
              <a:t>Sharing Book: </a:t>
            </a:r>
            <a:r>
              <a:rPr lang="en-GB" sz="6400">
                <a:latin typeface="Quattrocento Sans"/>
                <a:ea typeface="Quattrocento Sans"/>
                <a:cs typeface="Quattrocento Sans"/>
                <a:sym typeface="Quattrocento Sans"/>
              </a:rPr>
              <a:t>Your child will not be able to read this on their own. This book is for you both to read and enjoy together.</a:t>
            </a:r>
            <a:endParaRPr/>
          </a:p>
          <a:p>
            <a:pPr marL="342900" lvl="0" indent="-261620" algn="l" rtl="0">
              <a:spcBef>
                <a:spcPts val="0"/>
              </a:spcBef>
              <a:spcAft>
                <a:spcPts val="0"/>
              </a:spcAft>
              <a:buSzPct val="80000"/>
              <a:buNone/>
            </a:pPr>
            <a:endParaRPr sz="6400">
              <a:latin typeface="Quattrocento Sans"/>
              <a:ea typeface="Quattrocento Sans"/>
              <a:cs typeface="Quattrocento Sans"/>
              <a:sym typeface="Quattrocento Sans"/>
            </a:endParaRPr>
          </a:p>
          <a:p>
            <a:pPr marL="0" lvl="0" indent="0" algn="l" rtl="0">
              <a:spcBef>
                <a:spcPts val="0"/>
              </a:spcBef>
              <a:spcAft>
                <a:spcPts val="0"/>
              </a:spcAft>
              <a:buSzPct val="80000"/>
              <a:buNone/>
            </a:pPr>
            <a:r>
              <a:rPr lang="en-GB" sz="6400" b="1">
                <a:latin typeface="Quattrocento Sans"/>
                <a:ea typeface="Quattrocento Sans"/>
                <a:cs typeface="Quattrocento Sans"/>
                <a:sym typeface="Quattrocento Sans"/>
              </a:rPr>
              <a:t>Reading Practice Book</a:t>
            </a:r>
            <a:endParaRPr/>
          </a:p>
          <a:p>
            <a:pPr marL="342900" lvl="0" indent="-261620" algn="l" rtl="0">
              <a:spcBef>
                <a:spcPts val="0"/>
              </a:spcBef>
              <a:spcAft>
                <a:spcPts val="0"/>
              </a:spcAft>
              <a:buSzPct val="80000"/>
              <a:buNone/>
            </a:pPr>
            <a:endParaRPr sz="6400">
              <a:latin typeface="Quattrocento Sans"/>
              <a:ea typeface="Quattrocento Sans"/>
              <a:cs typeface="Quattrocento Sans"/>
              <a:sym typeface="Quattrocento Sans"/>
            </a:endParaRPr>
          </a:p>
          <a:p>
            <a:pPr marL="342900" lvl="0" indent="-342900" algn="l" rtl="0">
              <a:spcBef>
                <a:spcPts val="0"/>
              </a:spcBef>
              <a:spcAft>
                <a:spcPts val="0"/>
              </a:spcAft>
              <a:buSzPct val="80000"/>
              <a:buChar char="►"/>
            </a:pPr>
            <a:r>
              <a:rPr lang="en-GB" sz="6400">
                <a:latin typeface="Quattrocento Sans"/>
                <a:ea typeface="Quattrocento Sans"/>
                <a:cs typeface="Quattrocento Sans"/>
                <a:sym typeface="Quattrocento Sans"/>
              </a:rPr>
              <a:t>This book has been carefully matched to your child’s current reading level. If your child is reading it with little help, please don’t worry that it’s too easy – your child needs to develop fluency and confidence in reading.</a:t>
            </a:r>
            <a:endParaRPr/>
          </a:p>
          <a:p>
            <a:pPr marL="342900" lvl="0" indent="-261620" algn="l" rtl="0">
              <a:spcBef>
                <a:spcPts val="0"/>
              </a:spcBef>
              <a:spcAft>
                <a:spcPts val="0"/>
              </a:spcAft>
              <a:buSzPct val="80000"/>
              <a:buNone/>
            </a:pPr>
            <a:endParaRPr sz="6400">
              <a:latin typeface="Quattrocento Sans"/>
              <a:ea typeface="Quattrocento Sans"/>
              <a:cs typeface="Quattrocento Sans"/>
              <a:sym typeface="Quattrocento Sans"/>
            </a:endParaRPr>
          </a:p>
          <a:p>
            <a:pPr marL="342900" lvl="0" indent="-342900" algn="l" rtl="0">
              <a:spcBef>
                <a:spcPts val="0"/>
              </a:spcBef>
              <a:spcAft>
                <a:spcPts val="0"/>
              </a:spcAft>
              <a:buSzPct val="80000"/>
              <a:buChar char="►"/>
            </a:pPr>
            <a:r>
              <a:rPr lang="en-GB" sz="6400">
                <a:latin typeface="Quattrocento Sans"/>
                <a:ea typeface="Quattrocento Sans"/>
                <a:cs typeface="Quattrocento Sans"/>
                <a:sym typeface="Quattrocento Sans"/>
              </a:rPr>
              <a:t>Listen to them read the book. Remember to give them lots of praise – celebrate their success! If they can’t read a word, read it to them. After they have finished, talk about the book together.</a:t>
            </a:r>
            <a:endParaRPr/>
          </a:p>
          <a:p>
            <a:pPr marL="342900" lvl="0" indent="-261620" algn="l" rtl="0">
              <a:spcBef>
                <a:spcPts val="0"/>
              </a:spcBef>
              <a:spcAft>
                <a:spcPts val="0"/>
              </a:spcAft>
              <a:buSzPct val="80000"/>
              <a:buNone/>
            </a:pPr>
            <a:endParaRPr sz="6400">
              <a:latin typeface="Quattrocento Sans"/>
              <a:ea typeface="Quattrocento Sans"/>
              <a:cs typeface="Quattrocento Sans"/>
              <a:sym typeface="Quattrocento Sans"/>
            </a:endParaRPr>
          </a:p>
          <a:p>
            <a:pPr marL="0" lvl="0" indent="0" algn="l" rtl="0">
              <a:spcBef>
                <a:spcPts val="0"/>
              </a:spcBef>
              <a:spcAft>
                <a:spcPts val="0"/>
              </a:spcAft>
              <a:buSzPct val="80000"/>
              <a:buNone/>
            </a:pPr>
            <a:r>
              <a:rPr lang="en-GB" sz="6400" b="1">
                <a:latin typeface="Quattrocento Sans"/>
                <a:ea typeface="Quattrocento Sans"/>
                <a:cs typeface="Quattrocento Sans"/>
                <a:sym typeface="Quattrocento Sans"/>
              </a:rPr>
              <a:t>Sharing Book</a:t>
            </a:r>
            <a:endParaRPr/>
          </a:p>
          <a:p>
            <a:pPr marL="342900" lvl="0" indent="-261620" algn="l" rtl="0">
              <a:spcBef>
                <a:spcPts val="0"/>
              </a:spcBef>
              <a:spcAft>
                <a:spcPts val="0"/>
              </a:spcAft>
              <a:buSzPct val="80000"/>
              <a:buNone/>
            </a:pPr>
            <a:endParaRPr sz="6400">
              <a:latin typeface="Quattrocento Sans"/>
              <a:ea typeface="Quattrocento Sans"/>
              <a:cs typeface="Quattrocento Sans"/>
              <a:sym typeface="Quattrocento Sans"/>
            </a:endParaRPr>
          </a:p>
          <a:p>
            <a:pPr marL="342900" lvl="0" indent="-342900" algn="l" rtl="0">
              <a:spcBef>
                <a:spcPts val="0"/>
              </a:spcBef>
              <a:spcAft>
                <a:spcPts val="0"/>
              </a:spcAft>
              <a:buSzPct val="80000"/>
              <a:buChar char="►"/>
            </a:pPr>
            <a:r>
              <a:rPr lang="en-GB" sz="6400">
                <a:latin typeface="Quattrocento Sans"/>
                <a:ea typeface="Quattrocento Sans"/>
                <a:cs typeface="Quattrocento Sans"/>
                <a:sym typeface="Quattrocento Sans"/>
              </a:rPr>
              <a:t>In order to encourage your child to become a lifelong reader, it is important that they learn to read for pleasure. The sharing book is a book they have chosen for you to enjoy together.</a:t>
            </a:r>
            <a:endParaRPr/>
          </a:p>
          <a:p>
            <a:pPr marL="342900" lvl="0" indent="-261620" algn="l" rtl="0">
              <a:spcBef>
                <a:spcPts val="0"/>
              </a:spcBef>
              <a:spcAft>
                <a:spcPts val="0"/>
              </a:spcAft>
              <a:buSzPct val="80000"/>
              <a:buNone/>
            </a:pPr>
            <a:endParaRPr sz="6400">
              <a:latin typeface="Quattrocento Sans"/>
              <a:ea typeface="Quattrocento Sans"/>
              <a:cs typeface="Quattrocento Sans"/>
              <a:sym typeface="Quattrocento Sans"/>
            </a:endParaRPr>
          </a:p>
          <a:p>
            <a:pPr marL="342900" lvl="0" indent="-342900" algn="l" rtl="0">
              <a:spcBef>
                <a:spcPts val="0"/>
              </a:spcBef>
              <a:spcAft>
                <a:spcPts val="0"/>
              </a:spcAft>
              <a:buSzPct val="80000"/>
              <a:buChar char="►"/>
            </a:pPr>
            <a:r>
              <a:rPr lang="en-GB" sz="6400">
                <a:latin typeface="Quattrocento Sans"/>
                <a:ea typeface="Quattrocento Sans"/>
                <a:cs typeface="Quattrocento Sans"/>
                <a:sym typeface="Quattrocento Sans"/>
              </a:rPr>
              <a:t>Please remember that you shouldn’t expect your child to read this alone. Read it to or with them. Discuss the pictures, enjoy the story, predict what might happen next, use different voices for the characters, explore the facts in a non-fiction book. The main thing is that you have fun!</a:t>
            </a:r>
            <a:endParaRPr sz="6400">
              <a:latin typeface="Quattrocento Sans"/>
              <a:ea typeface="Quattrocento Sans"/>
              <a:cs typeface="Quattrocento Sans"/>
              <a:sym typeface="Quattrocento Sans"/>
            </a:endParaRPr>
          </a:p>
          <a:p>
            <a:pPr marL="342900" lvl="0" indent="-320040" algn="l" rtl="0">
              <a:spcBef>
                <a:spcPts val="1000"/>
              </a:spcBef>
              <a:spcAft>
                <a:spcPts val="0"/>
              </a:spcAft>
              <a:buSzPct val="79999"/>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12"/>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accent1"/>
              </a:buClr>
              <a:buSzPts val="3600"/>
              <a:buFont typeface="Trebuchet MS"/>
              <a:buNone/>
            </a:pPr>
            <a:r>
              <a:rPr lang="en-GB" b="1"/>
              <a:t>Further support:</a:t>
            </a:r>
            <a:endParaRPr/>
          </a:p>
        </p:txBody>
      </p:sp>
      <p:sp>
        <p:nvSpPr>
          <p:cNvPr id="217" name="Google Shape;217;p12"/>
          <p:cNvSpPr txBox="1">
            <a:spLocks noGrp="1"/>
          </p:cNvSpPr>
          <p:nvPr>
            <p:ph type="body" idx="1"/>
          </p:nvPr>
        </p:nvSpPr>
        <p:spPr>
          <a:xfrm>
            <a:off x="677334" y="727969"/>
            <a:ext cx="8963816" cy="1928674"/>
          </a:xfrm>
          <a:prstGeom prst="rect">
            <a:avLst/>
          </a:prstGeom>
          <a:noFill/>
          <a:ln>
            <a:noFill/>
          </a:ln>
        </p:spPr>
        <p:txBody>
          <a:bodyPr spcFirstLastPara="1" wrap="square" lIns="91425" tIns="45700" rIns="91425" bIns="45700" anchor="t" anchorCtr="0">
            <a:normAutofit/>
          </a:bodyPr>
          <a:lstStyle/>
          <a:p>
            <a:pPr marL="342900" lvl="0" indent="-251459" algn="l" rtl="0">
              <a:spcBef>
                <a:spcPts val="0"/>
              </a:spcBef>
              <a:spcAft>
                <a:spcPts val="0"/>
              </a:spcAft>
              <a:buSzPts val="1440"/>
              <a:buNone/>
            </a:pPr>
            <a:endParaRPr/>
          </a:p>
          <a:p>
            <a:pPr marL="342900" lvl="0" indent="-251459" algn="l" rtl="0">
              <a:spcBef>
                <a:spcPts val="1000"/>
              </a:spcBef>
              <a:spcAft>
                <a:spcPts val="0"/>
              </a:spcAft>
              <a:buSzPts val="1440"/>
              <a:buNone/>
            </a:pPr>
            <a:endParaRPr/>
          </a:p>
          <a:p>
            <a:pPr marL="342900" lvl="0" indent="-251459" algn="l" rtl="0">
              <a:spcBef>
                <a:spcPts val="1000"/>
              </a:spcBef>
              <a:spcAft>
                <a:spcPts val="0"/>
              </a:spcAft>
              <a:buSzPts val="1440"/>
              <a:buNone/>
            </a:pPr>
            <a:endParaRPr/>
          </a:p>
          <a:p>
            <a:pPr marL="342900" lvl="0" indent="-342900" algn="l" rtl="0">
              <a:spcBef>
                <a:spcPts val="1000"/>
              </a:spcBef>
              <a:spcAft>
                <a:spcPts val="0"/>
              </a:spcAft>
              <a:buSzPts val="1440"/>
              <a:buChar char="►"/>
            </a:pPr>
            <a:r>
              <a:rPr lang="en-GB" u="sng">
                <a:solidFill>
                  <a:schemeClr val="hlink"/>
                </a:solidFill>
                <a:hlinkClick r:id="rId3"/>
              </a:rPr>
              <a:t>https://www.littlewandlelettersandsounds.org.uk/resources/for-parents/</a:t>
            </a:r>
            <a:endParaRPr/>
          </a:p>
          <a:p>
            <a:pPr marL="342900" lvl="0" indent="-251459" algn="l" rtl="0">
              <a:spcBef>
                <a:spcPts val="1000"/>
              </a:spcBef>
              <a:spcAft>
                <a:spcPts val="0"/>
              </a:spcAft>
              <a:buSzPts val="1440"/>
              <a:buNone/>
            </a:pPr>
            <a:endParaRPr/>
          </a:p>
        </p:txBody>
      </p:sp>
      <p:pic>
        <p:nvPicPr>
          <p:cNvPr id="218" name="Google Shape;218;p12" descr="Calendar&#10;&#10;Description automatically generated"/>
          <p:cNvPicPr preferRelativeResize="0"/>
          <p:nvPr/>
        </p:nvPicPr>
        <p:blipFill rotWithShape="1">
          <a:blip r:embed="rId4">
            <a:alphaModFix/>
          </a:blip>
          <a:srcRect/>
          <a:stretch/>
        </p:blipFill>
        <p:spPr>
          <a:xfrm>
            <a:off x="3675355" y="2656643"/>
            <a:ext cx="2732618" cy="3877546"/>
          </a:xfrm>
          <a:prstGeom prst="rect">
            <a:avLst/>
          </a:prstGeom>
          <a:noFill/>
          <a:ln>
            <a:noFill/>
          </a:ln>
        </p:spPr>
      </p:pic>
    </p:spTree>
  </p:cSld>
  <p:clrMapOvr>
    <a:masterClrMapping/>
  </p:clrMapOvr>
</p:sld>
</file>

<file path=ppt/theme/theme1.xml><?xml version="1.0" encoding="utf-8"?>
<a:theme xmlns:a="http://schemas.openxmlformats.org/drawingml/2006/main" name="Facet">
  <a:themeElements>
    <a:clrScheme name="Facet">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1269</Words>
  <Application>Microsoft Office PowerPoint</Application>
  <PresentationFormat>Widescreen</PresentationFormat>
  <Paragraphs>87</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Quattrocento Sans</vt:lpstr>
      <vt:lpstr>Arial</vt:lpstr>
      <vt:lpstr>Noto Sans Symbols</vt:lpstr>
      <vt:lpstr>Trebuchet MS</vt:lpstr>
      <vt:lpstr>Facet</vt:lpstr>
      <vt:lpstr>Phonics &amp; Early Reading</vt:lpstr>
      <vt:lpstr> Little Wandle</vt:lpstr>
      <vt:lpstr>The importance of reading</vt:lpstr>
      <vt:lpstr>How children learn to read – Phonics  ‘If we can learn to read, we can read to learn’</vt:lpstr>
      <vt:lpstr>How children learn to read – Phonics  Terminology</vt:lpstr>
      <vt:lpstr>What has changed?</vt:lpstr>
      <vt:lpstr>Reading fully decodable books</vt:lpstr>
      <vt:lpstr>Parents’ and carers’ role</vt:lpstr>
      <vt:lpstr>Reading for Pleasure</vt:lpstr>
      <vt:lpstr>Reading Records</vt:lpstr>
      <vt:lpstr>In summary…</vt:lpstr>
      <vt:lpstr>Further support: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Mrs Charlie Dunning</dc:creator>
  <cp:lastModifiedBy>Maria Woodhead</cp:lastModifiedBy>
  <cp:revision>1</cp:revision>
  <dcterms:created xsi:type="dcterms:W3CDTF">2021-09-18T05:08:59Z</dcterms:created>
  <dcterms:modified xsi:type="dcterms:W3CDTF">2026-10-05T13:41:28Z</dcterms:modified>
</cp:coreProperties>
</file>