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65" r:id="rId2"/>
    <p:sldId id="266" r:id="rId3"/>
  </p:sldIdLst>
  <p:sldSz cx="6858000" cy="9144000" type="screen4x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0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208" autoAdjust="0"/>
    <p:restoredTop sz="94660"/>
  </p:normalViewPr>
  <p:slideViewPr>
    <p:cSldViewPr snapToGrid="0" snapToObjects="1">
      <p:cViewPr varScale="1">
        <p:scale>
          <a:sx n="52" d="100"/>
          <a:sy n="52" d="100"/>
        </p:scale>
        <p:origin x="2268" y="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0102A-5AD3-3C45-AA74-BC42C3CE631A}" type="datetimeFigureOut">
              <a:rPr lang="en-US" smtClean="0"/>
              <a:pPr/>
              <a:t>3/2/2018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8B021-DCD4-614E-83B7-4C842F67F74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59701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0102A-5AD3-3C45-AA74-BC42C3CE631A}" type="datetimeFigureOut">
              <a:rPr lang="en-US" smtClean="0"/>
              <a:pPr/>
              <a:t>3/2/2018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8B021-DCD4-614E-83B7-4C842F67F74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16946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0102A-5AD3-3C45-AA74-BC42C3CE631A}" type="datetimeFigureOut">
              <a:rPr lang="en-US" smtClean="0"/>
              <a:pPr/>
              <a:t>3/2/2018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8B021-DCD4-614E-83B7-4C842F67F74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60509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0102A-5AD3-3C45-AA74-BC42C3CE631A}" type="datetimeFigureOut">
              <a:rPr lang="en-US" smtClean="0"/>
              <a:pPr/>
              <a:t>3/2/2018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8B021-DCD4-614E-83B7-4C842F67F74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06625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0102A-5AD3-3C45-AA74-BC42C3CE631A}" type="datetimeFigureOut">
              <a:rPr lang="en-US" smtClean="0"/>
              <a:pPr/>
              <a:t>3/2/2018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8B021-DCD4-614E-83B7-4C842F67F74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20825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0102A-5AD3-3C45-AA74-BC42C3CE631A}" type="datetimeFigureOut">
              <a:rPr lang="en-US" smtClean="0"/>
              <a:pPr/>
              <a:t>3/2/2018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8B021-DCD4-614E-83B7-4C842F67F74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74637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0102A-5AD3-3C45-AA74-BC42C3CE631A}" type="datetimeFigureOut">
              <a:rPr lang="en-US" smtClean="0"/>
              <a:pPr/>
              <a:t>3/2/2018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8B021-DCD4-614E-83B7-4C842F67F74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18334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0102A-5AD3-3C45-AA74-BC42C3CE631A}" type="datetimeFigureOut">
              <a:rPr lang="en-US" smtClean="0"/>
              <a:pPr/>
              <a:t>3/2/2018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8B021-DCD4-614E-83B7-4C842F67F74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97894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0102A-5AD3-3C45-AA74-BC42C3CE631A}" type="datetimeFigureOut">
              <a:rPr lang="en-US" smtClean="0"/>
              <a:pPr/>
              <a:t>3/2/2018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8B021-DCD4-614E-83B7-4C842F67F74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44433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0102A-5AD3-3C45-AA74-BC42C3CE631A}" type="datetimeFigureOut">
              <a:rPr lang="en-US" smtClean="0"/>
              <a:pPr/>
              <a:t>3/2/2018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8B021-DCD4-614E-83B7-4C842F67F74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08504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0102A-5AD3-3C45-AA74-BC42C3CE631A}" type="datetimeFigureOut">
              <a:rPr lang="en-US" smtClean="0"/>
              <a:pPr/>
              <a:t>3/2/2018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8B021-DCD4-614E-83B7-4C842F67F74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66774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F0102A-5AD3-3C45-AA74-BC42C3CE631A}" type="datetimeFigureOut">
              <a:rPr lang="en-US" smtClean="0"/>
              <a:pPr/>
              <a:t>3/2/2018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B8B021-DCD4-614E-83B7-4C842F67F74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95699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-144205" y="523271"/>
            <a:ext cx="6857999" cy="8445797"/>
          </a:xfrm>
          <a:prstGeom prst="rect">
            <a:avLst/>
          </a:prstGeom>
          <a:noFill/>
        </p:spPr>
        <p:txBody>
          <a:bodyPr wrap="square" rtlCol="0">
            <a:prstTxWarp prst="textArchUp">
              <a:avLst>
                <a:gd name="adj" fmla="val 9520107"/>
              </a:avLst>
            </a:prstTxWarp>
            <a:spAutoFit/>
          </a:bodyPr>
          <a:lstStyle/>
          <a:p>
            <a:pPr algn="ctr"/>
            <a:r>
              <a:rPr lang="en-US" sz="3200" smtClean="0">
                <a:solidFill>
                  <a:srgbClr val="000000"/>
                </a:solidFill>
                <a:effectLst>
                  <a:innerShdw blurRad="63500" dist="50800" dir="16200000">
                    <a:prstClr val="black">
                      <a:alpha val="50000"/>
                    </a:prstClr>
                  </a:innerShdw>
                </a:effectLst>
                <a:latin typeface="KG Broken Vessels Sketch"/>
                <a:cs typeface="KG Broken Vessels Sketch"/>
              </a:rPr>
              <a:t> Miss </a:t>
            </a:r>
            <a:r>
              <a:rPr lang="en-US" sz="3200" dirty="0" smtClean="0">
                <a:solidFill>
                  <a:srgbClr val="000000"/>
                </a:solidFill>
                <a:effectLst>
                  <a:innerShdw blurRad="63500" dist="50800" dir="16200000">
                    <a:prstClr val="black">
                      <a:alpha val="50000"/>
                    </a:prstClr>
                  </a:innerShdw>
                </a:effectLst>
                <a:latin typeface="KG Broken Vessels Sketch"/>
                <a:cs typeface="KG Broken Vessels Sketch"/>
              </a:rPr>
              <a:t>McCarthy</a:t>
            </a:r>
            <a:endParaRPr lang="en-US" sz="3200" dirty="0">
              <a:solidFill>
                <a:srgbClr val="000000"/>
              </a:solidFill>
              <a:effectLst>
                <a:innerShdw blurRad="63500" dist="50800" dir="16200000">
                  <a:prstClr val="black">
                    <a:alpha val="50000"/>
                  </a:prstClr>
                </a:innerShdw>
              </a:effectLst>
              <a:latin typeface="KG Broken Vessels Sketch"/>
              <a:cs typeface="KG Broken Vessels Sketch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006550" y="2905172"/>
            <a:ext cx="170724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latin typeface="KG Primary Penmanship 2"/>
                <a:cs typeface="KG Primary Penmanship 2"/>
              </a:rPr>
              <a:t>PE is every Monday!</a:t>
            </a:r>
            <a:br>
              <a:rPr lang="en-US" sz="1200" dirty="0" smtClean="0">
                <a:latin typeface="KG Primary Penmanship 2"/>
                <a:cs typeface="KG Primary Penmanship 2"/>
              </a:rPr>
            </a:br>
            <a:endParaRPr lang="en-US" sz="1200" dirty="0" smtClean="0">
              <a:latin typeface="KG Primary Penmanship 2"/>
              <a:cs typeface="KG Primary Penmanship 2"/>
            </a:endParaRPr>
          </a:p>
          <a:p>
            <a:r>
              <a:rPr lang="en-US" sz="1200" dirty="0" smtClean="0">
                <a:latin typeface="KG Primary Penmanship 2"/>
                <a:cs typeface="KG Primary Penmanship 2"/>
              </a:rPr>
              <a:t>Please have a full PE kit in school all week </a:t>
            </a:r>
            <a:r>
              <a:rPr lang="en-US" sz="1200" dirty="0" smtClean="0">
                <a:latin typeface="KG Primary Penmanship 2"/>
                <a:cs typeface="KG Primary Penmanship 2"/>
                <a:sym typeface="Wingdings" panose="05000000000000000000" pitchFamily="2" charset="2"/>
              </a:rPr>
              <a:t> Don’t forget joggers as it gets colder.</a:t>
            </a:r>
            <a:endParaRPr lang="en-US" sz="1200" dirty="0">
              <a:latin typeface="KG Primary Penmanship 2"/>
              <a:cs typeface="KG Primary Penmanship 2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404125" y="1226890"/>
            <a:ext cx="1925016" cy="781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70000"/>
              </a:lnSpc>
            </a:pPr>
            <a:r>
              <a:rPr lang="en-US" sz="3200" dirty="0" smtClean="0">
                <a:solidFill>
                  <a:srgbClr val="000000"/>
                </a:solidFill>
                <a:latin typeface="KG Primary Penmanship" panose="02000506000000020003" pitchFamily="2" charset="0"/>
                <a:cs typeface="KG Primary Penmanship 2"/>
              </a:rPr>
              <a:t>Y2 Autumn Newsletter</a:t>
            </a:r>
            <a:endParaRPr lang="en-US" sz="3200" dirty="0">
              <a:solidFill>
                <a:srgbClr val="000000"/>
              </a:solidFill>
              <a:latin typeface="KG Primary Penmanship" panose="02000506000000020003" pitchFamily="2" charset="0"/>
              <a:cs typeface="KG Primary Penmanship 2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728117" y="4167059"/>
            <a:ext cx="1733703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u="sng" dirty="0" smtClean="0">
                <a:latin typeface="KG Primary Penmanship 2"/>
                <a:cs typeface="KG Primary Penmanship 2"/>
              </a:rPr>
              <a:t>School Uniform</a:t>
            </a:r>
          </a:p>
          <a:p>
            <a:r>
              <a:rPr lang="en-US" sz="1200" dirty="0" smtClean="0">
                <a:latin typeface="KG Primary Penmanship 2"/>
                <a:cs typeface="KG Primary Penmanship 2"/>
              </a:rPr>
              <a:t>Our winter uniform is </a:t>
            </a:r>
          </a:p>
          <a:p>
            <a:r>
              <a:rPr lang="en-US" sz="1200" dirty="0" smtClean="0">
                <a:latin typeface="KG Primary Penmanship 2"/>
                <a:cs typeface="KG Primary Penmanship 2"/>
              </a:rPr>
              <a:t>compulsory after October half-term. Please wear a white shirt with a collar, tie and black school shoes.</a:t>
            </a:r>
            <a:endParaRPr lang="en-US" sz="1200" dirty="0">
              <a:latin typeface="KG Primary Penmanship 2"/>
              <a:cs typeface="KG Primary Penmanship 2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006550" y="2649132"/>
            <a:ext cx="268856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u="sng" dirty="0" smtClean="0">
                <a:latin typeface="KG Primary Penmanship" panose="02000506000000020003" pitchFamily="2" charset="0"/>
                <a:ea typeface="Kiddish" panose="02000603000000000000" pitchFamily="2" charset="0"/>
                <a:cs typeface="KG Primary Penmanship 2"/>
              </a:rPr>
              <a:t>PE</a:t>
            </a:r>
            <a:endParaRPr lang="en-US" sz="1600" b="1" u="sng" dirty="0">
              <a:latin typeface="KG Primary Penmanship" panose="02000506000000020003" pitchFamily="2" charset="0"/>
              <a:ea typeface="Kiddish" panose="02000603000000000000" pitchFamily="2" charset="0"/>
              <a:cs typeface="KG Primary Penmanship 2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17060" y="2649132"/>
            <a:ext cx="1127658" cy="7278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70000"/>
              </a:lnSpc>
            </a:pPr>
            <a:r>
              <a:rPr lang="en-US" sz="2800" dirty="0" smtClean="0">
                <a:solidFill>
                  <a:srgbClr val="000000"/>
                </a:solidFill>
                <a:latin typeface="KG Primary Penmanship" panose="02000506000000020003" pitchFamily="2" charset="0"/>
                <a:cs typeface="KG Primary Penmanship 2"/>
              </a:rPr>
              <a:t>Our topic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782810" y="2665479"/>
            <a:ext cx="1127658" cy="7278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70000"/>
              </a:lnSpc>
            </a:pPr>
            <a:r>
              <a:rPr lang="en-US" sz="2800" dirty="0" smtClean="0">
                <a:solidFill>
                  <a:srgbClr val="000000"/>
                </a:solidFill>
                <a:latin typeface="KG Primary Penmanship" panose="02000506000000020003" pitchFamily="2" charset="0"/>
                <a:cs typeface="KG Primary Penmanship 2"/>
              </a:rPr>
              <a:t>Key Info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805490" y="7069123"/>
            <a:ext cx="1127658" cy="8887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70000"/>
              </a:lnSpc>
            </a:pPr>
            <a:r>
              <a:rPr lang="en-US" dirty="0" smtClean="0">
                <a:solidFill>
                  <a:srgbClr val="000000"/>
                </a:solidFill>
                <a:latin typeface="KG Primary Penmanship 2"/>
                <a:cs typeface="KG Primary Penmanship 2"/>
              </a:rPr>
              <a:t>Be the best you can be at SMC!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83697" y="4260346"/>
            <a:ext cx="2967734" cy="4462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latin typeface="KG Primary Penmanship 2"/>
                <a:cs typeface="KG Primary Penmanship 2"/>
              </a:rPr>
              <a:t>“What a Wonderful World” is our Autumn term topic</a:t>
            </a:r>
            <a:r>
              <a:rPr lang="en-US" sz="2000" dirty="0">
                <a:latin typeface="KG Primary Penmanship 2"/>
                <a:cs typeface="KG Primary Penmanship 2"/>
              </a:rPr>
              <a:t>!</a:t>
            </a:r>
            <a:endParaRPr lang="en-US" sz="2000" dirty="0" smtClean="0">
              <a:latin typeface="KG Primary Penmanship 2"/>
              <a:cs typeface="KG Primary Penmanship 2"/>
            </a:endParaRPr>
          </a:p>
          <a:p>
            <a:pPr algn="ctr"/>
            <a:r>
              <a:rPr lang="en-GB" sz="1100" i="1" dirty="0">
                <a:latin typeface="Kiddish" panose="02000603000000000000" pitchFamily="2" charset="0"/>
                <a:ea typeface="Kiddish" panose="02000603000000000000" pitchFamily="2" charset="0"/>
              </a:rPr>
              <a:t>“God saw all that he had made, and it was very good.” Genesis 1:31</a:t>
            </a:r>
            <a:r>
              <a:rPr lang="en-US" sz="2000" b="1" u="sng" dirty="0" smtClean="0">
                <a:latin typeface="KG Primary Penmanship 2"/>
                <a:cs typeface="KG Primary Penmanship 2"/>
              </a:rPr>
              <a:t/>
            </a:r>
            <a:br>
              <a:rPr lang="en-US" sz="2000" b="1" u="sng" dirty="0" smtClean="0">
                <a:latin typeface="KG Primary Penmanship 2"/>
                <a:cs typeface="KG Primary Penmanship 2"/>
              </a:rPr>
            </a:br>
            <a:endParaRPr lang="en-US" sz="2000" b="1" u="sng" dirty="0" smtClean="0">
              <a:latin typeface="KG Primary Penmanship 2"/>
              <a:cs typeface="KG Primary Penmanship 2"/>
            </a:endParaRPr>
          </a:p>
          <a:p>
            <a:pPr algn="ctr"/>
            <a:r>
              <a:rPr lang="en-US" sz="1600" b="1" u="sng" dirty="0" smtClean="0">
                <a:latin typeface="KG Primary Penmanship 2"/>
                <a:cs typeface="KG Primary Penmanship 2"/>
              </a:rPr>
              <a:t>Home challenges:</a:t>
            </a:r>
          </a:p>
          <a:p>
            <a:pPr algn="ctr"/>
            <a:r>
              <a:rPr lang="en-US" sz="1400" b="1" dirty="0" smtClean="0">
                <a:latin typeface="KG Primary Penmanship 2"/>
                <a:cs typeface="KG Primary Penmanship 2"/>
              </a:rPr>
              <a:t>Literacy – </a:t>
            </a:r>
            <a:r>
              <a:rPr lang="en-US" sz="1200" dirty="0" smtClean="0">
                <a:latin typeface="KG Primary Penmanship 2"/>
                <a:cs typeface="KG Primary Penmanship 2"/>
              </a:rPr>
              <a:t>Can you read and write all of your Y1 and Y2 Common Exception Words?</a:t>
            </a:r>
            <a:r>
              <a:rPr lang="en-US" sz="1600" dirty="0">
                <a:latin typeface="KG Primary Penmanship 2"/>
                <a:cs typeface="KG Primary Penmanship 2"/>
              </a:rPr>
              <a:t/>
            </a:r>
            <a:br>
              <a:rPr lang="en-US" sz="1600" dirty="0">
                <a:latin typeface="KG Primary Penmanship 2"/>
                <a:cs typeface="KG Primary Penmanship 2"/>
              </a:rPr>
            </a:br>
            <a:r>
              <a:rPr lang="en-US" sz="1400" b="1" dirty="0" err="1" smtClean="0">
                <a:latin typeface="KG Primary Penmanship 2"/>
                <a:cs typeface="KG Primary Penmanship 2"/>
              </a:rPr>
              <a:t>Maths</a:t>
            </a:r>
            <a:r>
              <a:rPr lang="en-US" sz="1400" b="1" dirty="0" smtClean="0">
                <a:latin typeface="KG Primary Penmanship 2"/>
                <a:cs typeface="KG Primary Penmanship 2"/>
              </a:rPr>
              <a:t> – </a:t>
            </a:r>
            <a:r>
              <a:rPr lang="en-US" sz="1200" dirty="0" smtClean="0">
                <a:latin typeface="KG Primary Penmanship 2"/>
                <a:cs typeface="KG Primary Penmanship 2"/>
              </a:rPr>
              <a:t>Do you know your 10 times tables x and ÷ facts in random order?</a:t>
            </a:r>
            <a:r>
              <a:rPr lang="en-US" sz="1600" b="1" dirty="0" smtClean="0">
                <a:latin typeface="KG Primary Penmanship 2"/>
                <a:cs typeface="KG Primary Penmanship 2"/>
              </a:rPr>
              <a:t/>
            </a:r>
            <a:br>
              <a:rPr lang="en-US" sz="1600" b="1" dirty="0" smtClean="0">
                <a:latin typeface="KG Primary Penmanship 2"/>
                <a:cs typeface="KG Primary Penmanship 2"/>
              </a:rPr>
            </a:br>
            <a:r>
              <a:rPr lang="en-US" sz="1400" b="1" dirty="0" smtClean="0">
                <a:latin typeface="KG Primary Penmanship 2"/>
                <a:cs typeface="KG Primary Penmanship 2"/>
              </a:rPr>
              <a:t>Science – </a:t>
            </a:r>
            <a:r>
              <a:rPr lang="en-US" sz="1200" dirty="0" smtClean="0">
                <a:latin typeface="KG Primary Penmanship 2"/>
                <a:cs typeface="KG Primary Penmanship 2"/>
              </a:rPr>
              <a:t>Can you find living and non-living things around your home?</a:t>
            </a:r>
            <a:r>
              <a:rPr lang="en-US" sz="1600" b="1" dirty="0" smtClean="0">
                <a:latin typeface="KG Primary Penmanship 2"/>
                <a:cs typeface="KG Primary Penmanship 2"/>
              </a:rPr>
              <a:t/>
            </a:r>
            <a:br>
              <a:rPr lang="en-US" sz="1600" b="1" dirty="0" smtClean="0">
                <a:latin typeface="KG Primary Penmanship 2"/>
                <a:cs typeface="KG Primary Penmanship 2"/>
              </a:rPr>
            </a:br>
            <a:r>
              <a:rPr lang="en-US" sz="1400" b="1" dirty="0" smtClean="0">
                <a:latin typeface="KG Primary Penmanship 2"/>
                <a:cs typeface="KG Primary Penmanship 2"/>
              </a:rPr>
              <a:t>Geography – </a:t>
            </a:r>
            <a:r>
              <a:rPr lang="en-US" sz="1200" dirty="0" smtClean="0">
                <a:latin typeface="KG Primary Penmanship 2"/>
                <a:cs typeface="KG Primary Penmanship 2"/>
              </a:rPr>
              <a:t>Can you name and find the countries and capital cities of the UK?</a:t>
            </a:r>
            <a:r>
              <a:rPr lang="en-US" sz="1400" dirty="0" smtClean="0">
                <a:latin typeface="KG Primary Penmanship 2"/>
                <a:cs typeface="KG Primary Penmanship 2"/>
              </a:rPr>
              <a:t/>
            </a:r>
            <a:br>
              <a:rPr lang="en-US" sz="1400" dirty="0" smtClean="0">
                <a:latin typeface="KG Primary Penmanship 2"/>
                <a:cs typeface="KG Primary Penmanship 2"/>
              </a:rPr>
            </a:br>
            <a:endParaRPr lang="en-US" sz="2000" dirty="0">
              <a:latin typeface="KG Primary Penmanship 2"/>
              <a:cs typeface="KG Primary Penmanship 2"/>
            </a:endParaRPr>
          </a:p>
          <a:p>
            <a:pPr algn="ctr"/>
            <a:r>
              <a:rPr lang="en-US" sz="1400" dirty="0" smtClean="0">
                <a:latin typeface="KG Primary Penmanship" panose="02000506000000020003" pitchFamily="2" charset="0"/>
                <a:cs typeface="KG Primary Penmanship 2"/>
              </a:rPr>
              <a:t>If you would like to know more about what we are learning, please visit our school website, SMC Facebook page or ask Miss McCarthy </a:t>
            </a:r>
            <a:r>
              <a:rPr lang="en-US" sz="1400" dirty="0" smtClean="0">
                <a:latin typeface="KG Primary Penmanship" panose="02000506000000020003" pitchFamily="2" charset="0"/>
                <a:cs typeface="KG Primary Penmanship 2"/>
                <a:sym typeface="Wingdings" panose="05000000000000000000" pitchFamily="2" charset="2"/>
              </a:rPr>
              <a:t> </a:t>
            </a:r>
            <a:r>
              <a:rPr lang="en-US" sz="1400" dirty="0" smtClean="0">
                <a:latin typeface="KG Primary Penmanship" panose="02000506000000020003" pitchFamily="2" charset="0"/>
                <a:cs typeface="KG Primary Penmanship 2"/>
              </a:rPr>
              <a:t/>
            </a:r>
            <a:br>
              <a:rPr lang="en-US" sz="1400" dirty="0" smtClean="0">
                <a:latin typeface="KG Primary Penmanship" panose="02000506000000020003" pitchFamily="2" charset="0"/>
                <a:cs typeface="KG Primary Penmanship 2"/>
              </a:rPr>
            </a:br>
            <a:endParaRPr lang="en-US" sz="2000" dirty="0" smtClean="0">
              <a:latin typeface="KG Primary Penmanship" panose="02000506000000020003" pitchFamily="2" charset="0"/>
              <a:cs typeface="KG Primary Penmanship 2"/>
            </a:endParaRPr>
          </a:p>
        </p:txBody>
      </p:sp>
      <p:pic>
        <p:nvPicPr>
          <p:cNvPr id="1026" name="Picture 2" descr="Image result for what a wonderful world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88027" y="2582017"/>
            <a:ext cx="1579141" cy="15791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TextBox 15"/>
          <p:cNvSpPr txBox="1"/>
          <p:nvPr/>
        </p:nvSpPr>
        <p:spPr>
          <a:xfrm>
            <a:off x="5006550" y="5469027"/>
            <a:ext cx="1680882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u="sng" dirty="0">
                <a:latin typeface="KG Primary Penmanship" panose="02000506000000020003" pitchFamily="2" charset="0"/>
                <a:cs typeface="KG Primary Penmanship 2"/>
              </a:rPr>
              <a:t>Spelling homework</a:t>
            </a:r>
          </a:p>
          <a:p>
            <a:pPr algn="ctr"/>
            <a:r>
              <a:rPr lang="en-US" sz="1200" dirty="0" smtClean="0">
                <a:latin typeface="KG Primary Penmanship 2"/>
                <a:cs typeface="KG Primary Penmanship 2"/>
              </a:rPr>
              <a:t>Spellings are given every Monday. Please practise every night and return on </a:t>
            </a:r>
            <a:r>
              <a:rPr lang="en-US" sz="1200" b="1" dirty="0" smtClean="0">
                <a:latin typeface="KG Primary Penmanship 2"/>
                <a:cs typeface="KG Primary Penmanship 2"/>
              </a:rPr>
              <a:t>Friday</a:t>
            </a:r>
            <a:r>
              <a:rPr lang="en-US" sz="1200" dirty="0" smtClean="0">
                <a:latin typeface="KG Primary Penmanship 2"/>
                <a:cs typeface="KG Primary Penmanship 2"/>
              </a:rPr>
              <a:t> ready for the spelling test.</a:t>
            </a:r>
            <a:endParaRPr lang="en-US" sz="1200" b="1" dirty="0">
              <a:latin typeface="KG Primary Penmanship 2"/>
              <a:cs typeface="KG Primary Penmanship 2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5409598" y="4167059"/>
            <a:ext cx="127783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u="sng" dirty="0" smtClean="0">
                <a:latin typeface="KG Primary Penmanship 2"/>
                <a:cs typeface="KG Primary Penmanship 2"/>
              </a:rPr>
              <a:t>Water</a:t>
            </a:r>
          </a:p>
          <a:p>
            <a:pPr algn="ctr"/>
            <a:r>
              <a:rPr lang="en-US" sz="1200" dirty="0" smtClean="0">
                <a:latin typeface="KG Primary Penmanship 2"/>
                <a:cs typeface="KG Primary Penmanship 2"/>
              </a:rPr>
              <a:t>Bring a water bottle </a:t>
            </a:r>
            <a:r>
              <a:rPr lang="en-US" sz="1200" dirty="0">
                <a:latin typeface="KG Primary Penmanship 2"/>
                <a:cs typeface="KG Primary Penmanship 2"/>
              </a:rPr>
              <a:t/>
            </a:r>
            <a:br>
              <a:rPr lang="en-US" sz="1200" dirty="0">
                <a:latin typeface="KG Primary Penmanship 2"/>
                <a:cs typeface="KG Primary Penmanship 2"/>
              </a:rPr>
            </a:br>
            <a:r>
              <a:rPr lang="en-US" sz="1200" dirty="0" smtClean="0">
                <a:latin typeface="KG Primary Penmanship 2"/>
                <a:cs typeface="KG Primary Penmanship 2"/>
              </a:rPr>
              <a:t>to school to keep hydrated!</a:t>
            </a:r>
            <a:endParaRPr lang="en-US" sz="1200" dirty="0">
              <a:latin typeface="KG Primary Penmanship 2"/>
              <a:cs typeface="KG Primary Penmanship 2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5107534" y="6880610"/>
            <a:ext cx="1484337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u="sng" dirty="0" err="1" smtClean="0">
                <a:latin typeface="KG Primary Penmanship 2"/>
                <a:cs typeface="KG Primary Penmanship 2"/>
              </a:rPr>
              <a:t>Maths</a:t>
            </a:r>
            <a:r>
              <a:rPr lang="en-US" sz="1600" b="1" u="sng" dirty="0" smtClean="0">
                <a:latin typeface="KG Primary Penmanship 2"/>
                <a:cs typeface="KG Primary Penmanship 2"/>
              </a:rPr>
              <a:t> homework</a:t>
            </a:r>
          </a:p>
          <a:p>
            <a:pPr algn="ctr"/>
            <a:r>
              <a:rPr lang="en-US" sz="1200" dirty="0" err="1" smtClean="0">
                <a:latin typeface="KG Primary Penmanship 2"/>
                <a:cs typeface="KG Primary Penmanship 2"/>
              </a:rPr>
              <a:t>Maths</a:t>
            </a:r>
            <a:r>
              <a:rPr lang="en-US" sz="1200" dirty="0" smtClean="0">
                <a:latin typeface="KG Primary Penmanship 2"/>
                <a:cs typeface="KG Primary Penmanship 2"/>
              </a:rPr>
              <a:t> homework is given on a Monday and should be returned by </a:t>
            </a:r>
            <a:r>
              <a:rPr lang="en-US" sz="1200" b="1" dirty="0" smtClean="0">
                <a:latin typeface="KG Primary Penmanship 2"/>
                <a:cs typeface="KG Primary Penmanship 2"/>
              </a:rPr>
              <a:t>Friday.</a:t>
            </a:r>
            <a:endParaRPr lang="en-US" sz="1200" b="1" dirty="0">
              <a:latin typeface="KG Primary Penmanship 2"/>
              <a:cs typeface="KG Primary Penmanship 2"/>
            </a:endParaRPr>
          </a:p>
        </p:txBody>
      </p:sp>
    </p:spTree>
    <p:extLst>
      <p:ext uri="{BB962C8B-B14F-4D97-AF65-F5344CB8AC3E}">
        <p14:creationId xmlns:p14="http://schemas.microsoft.com/office/powerpoint/2010/main" val="33370328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861674" y="4543750"/>
            <a:ext cx="386873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 smtClean="0">
                <a:latin typeface="KG Primary Penmanship" panose="02000506000000020003" pitchFamily="2" charset="0"/>
                <a:cs typeface="KG Primary Penmanship 2"/>
              </a:rPr>
              <a:t>September</a:t>
            </a:r>
          </a:p>
          <a:p>
            <a:pPr algn="ctr"/>
            <a:r>
              <a:rPr lang="en-US" sz="1200" dirty="0" smtClean="0">
                <a:latin typeface="KG Primary Penmanship" panose="02000506000000020003" pitchFamily="2" charset="0"/>
                <a:cs typeface="KG Primary Penmanship 2"/>
              </a:rPr>
              <a:t>Fri 29</a:t>
            </a:r>
            <a:r>
              <a:rPr lang="en-US" sz="1200" baseline="30000" dirty="0" smtClean="0">
                <a:latin typeface="KG Primary Penmanship" panose="02000506000000020003" pitchFamily="2" charset="0"/>
                <a:cs typeface="KG Primary Penmanship 2"/>
              </a:rPr>
              <a:t>th</a:t>
            </a:r>
            <a:r>
              <a:rPr lang="en-US" sz="1200" dirty="0" smtClean="0">
                <a:latin typeface="KG Primary Penmanship" panose="02000506000000020003" pitchFamily="2" charset="0"/>
                <a:cs typeface="KG Primary Penmanship 2"/>
              </a:rPr>
              <a:t> – MacMillan Coffee Morning</a:t>
            </a:r>
            <a:endParaRPr lang="en-US" sz="1200" dirty="0">
              <a:latin typeface="KG Primary Penmanship" panose="02000506000000020003" pitchFamily="2" charset="0"/>
              <a:cs typeface="KG Primary Penmanship 2"/>
            </a:endParaRPr>
          </a:p>
          <a:p>
            <a:pPr algn="ctr"/>
            <a:r>
              <a:rPr lang="en-US" sz="1200" dirty="0" smtClean="0">
                <a:latin typeface="KG Primary Penmanship" panose="02000506000000020003" pitchFamily="2" charset="0"/>
                <a:cs typeface="KG Primary Penmanship 2"/>
              </a:rPr>
              <a:t/>
            </a:r>
            <a:br>
              <a:rPr lang="en-US" sz="1200" dirty="0" smtClean="0">
                <a:latin typeface="KG Primary Penmanship" panose="02000506000000020003" pitchFamily="2" charset="0"/>
                <a:cs typeface="KG Primary Penmanship 2"/>
              </a:rPr>
            </a:br>
            <a:r>
              <a:rPr lang="en-US" sz="1200" b="1" dirty="0" smtClean="0">
                <a:latin typeface="KG Primary Penmanship" panose="02000506000000020003" pitchFamily="2" charset="0"/>
                <a:cs typeface="KG Primary Penmanship 2"/>
              </a:rPr>
              <a:t>October</a:t>
            </a:r>
            <a:r>
              <a:rPr lang="en-US" sz="1200" dirty="0" smtClean="0">
                <a:latin typeface="KG Primary Penmanship" panose="02000506000000020003" pitchFamily="2" charset="0"/>
                <a:cs typeface="KG Primary Penmanship 2"/>
              </a:rPr>
              <a:t/>
            </a:r>
            <a:br>
              <a:rPr lang="en-US" sz="1200" dirty="0" smtClean="0">
                <a:latin typeface="KG Primary Penmanship" panose="02000506000000020003" pitchFamily="2" charset="0"/>
                <a:cs typeface="KG Primary Penmanship 2"/>
              </a:rPr>
            </a:br>
            <a:r>
              <a:rPr lang="en-US" sz="1200" dirty="0" smtClean="0">
                <a:latin typeface="KG Primary Penmanship" panose="02000506000000020003" pitchFamily="2" charset="0"/>
                <a:cs typeface="KG Primary Penmanship 2"/>
              </a:rPr>
              <a:t>Thurs 5</a:t>
            </a:r>
            <a:r>
              <a:rPr lang="en-US" sz="1200" baseline="30000" dirty="0" smtClean="0">
                <a:latin typeface="KG Primary Penmanship" panose="02000506000000020003" pitchFamily="2" charset="0"/>
                <a:cs typeface="KG Primary Penmanship 2"/>
              </a:rPr>
              <a:t>th</a:t>
            </a:r>
            <a:r>
              <a:rPr lang="en-US" sz="1200" dirty="0" smtClean="0">
                <a:latin typeface="KG Primary Penmanship" panose="02000506000000020003" pitchFamily="2" charset="0"/>
                <a:cs typeface="KG Primary Penmanship 2"/>
              </a:rPr>
              <a:t> –  Y2Mc Tiger Who Came to Tea Party @ 2.30pm – Parents invited</a:t>
            </a:r>
          </a:p>
          <a:p>
            <a:pPr algn="ctr"/>
            <a:r>
              <a:rPr lang="en-US" sz="1200" dirty="0" smtClean="0">
                <a:latin typeface="KG Primary Penmanship" panose="02000506000000020003" pitchFamily="2" charset="0"/>
                <a:cs typeface="KG Primary Penmanship 2"/>
              </a:rPr>
              <a:t>Fri 6</a:t>
            </a:r>
            <a:r>
              <a:rPr lang="en-US" sz="1200" baseline="30000" dirty="0" smtClean="0">
                <a:latin typeface="KG Primary Penmanship" panose="02000506000000020003" pitchFamily="2" charset="0"/>
                <a:cs typeface="KG Primary Penmanship 2"/>
              </a:rPr>
              <a:t>th</a:t>
            </a:r>
            <a:r>
              <a:rPr lang="en-US" sz="1200" dirty="0" smtClean="0">
                <a:latin typeface="KG Primary Penmanship" panose="02000506000000020003" pitchFamily="2" charset="0"/>
                <a:cs typeface="KG Primary Penmanship 2"/>
              </a:rPr>
              <a:t> – Mass @ 9am – All welcome!</a:t>
            </a:r>
          </a:p>
          <a:p>
            <a:pPr algn="ctr"/>
            <a:r>
              <a:rPr lang="en-US" sz="1200" dirty="0" smtClean="0">
                <a:latin typeface="KG Primary Penmanship" panose="02000506000000020003" pitchFamily="2" charset="0"/>
                <a:cs typeface="KG Primary Penmanship 2"/>
              </a:rPr>
              <a:t>Fri 13</a:t>
            </a:r>
            <a:r>
              <a:rPr lang="en-US" sz="1200" baseline="30000" dirty="0" smtClean="0">
                <a:latin typeface="KG Primary Penmanship" panose="02000506000000020003" pitchFamily="2" charset="0"/>
                <a:cs typeface="KG Primary Penmanship 2"/>
              </a:rPr>
              <a:t>th</a:t>
            </a:r>
            <a:r>
              <a:rPr lang="en-US" sz="1200" dirty="0" smtClean="0">
                <a:latin typeface="KG Primary Penmanship" panose="02000506000000020003" pitchFamily="2" charset="0"/>
                <a:cs typeface="KG Primary Penmanship 2"/>
              </a:rPr>
              <a:t> – Individual school photographs</a:t>
            </a:r>
            <a:br>
              <a:rPr lang="en-US" sz="1200" dirty="0" smtClean="0">
                <a:latin typeface="KG Primary Penmanship" panose="02000506000000020003" pitchFamily="2" charset="0"/>
                <a:cs typeface="KG Primary Penmanship 2"/>
              </a:rPr>
            </a:br>
            <a:r>
              <a:rPr lang="en-US" sz="1200" dirty="0" smtClean="0">
                <a:latin typeface="KG Primary Penmanship" panose="02000506000000020003" pitchFamily="2" charset="0"/>
                <a:cs typeface="KG Primary Penmanship 2"/>
              </a:rPr>
              <a:t>Tues 17</a:t>
            </a:r>
            <a:r>
              <a:rPr lang="en-US" sz="1200" baseline="30000" dirty="0" smtClean="0">
                <a:latin typeface="KG Primary Penmanship" panose="02000506000000020003" pitchFamily="2" charset="0"/>
                <a:cs typeface="KG Primary Penmanship 2"/>
              </a:rPr>
              <a:t>th</a:t>
            </a:r>
            <a:r>
              <a:rPr lang="en-US" sz="1200" dirty="0" smtClean="0">
                <a:latin typeface="KG Primary Penmanship" panose="02000506000000020003" pitchFamily="2" charset="0"/>
                <a:cs typeface="KG Primary Penmanship 2"/>
              </a:rPr>
              <a:t> </a:t>
            </a:r>
            <a:r>
              <a:rPr lang="en-US" sz="1200" dirty="0">
                <a:latin typeface="KG Primary Penmanship" panose="02000506000000020003" pitchFamily="2" charset="0"/>
                <a:cs typeface="KG Primary Penmanship 2"/>
              </a:rPr>
              <a:t>- </a:t>
            </a:r>
            <a:r>
              <a:rPr lang="en-US" sz="1200" dirty="0" smtClean="0">
                <a:latin typeface="KG Primary Penmanship" panose="02000506000000020003" pitchFamily="2" charset="0"/>
                <a:cs typeface="KG Primary Penmanship 2"/>
              </a:rPr>
              <a:t>Y2Mc Stay and Pray @ </a:t>
            </a:r>
            <a:r>
              <a:rPr lang="en-US" sz="1200" dirty="0">
                <a:latin typeface="KG Primary Penmanship" panose="02000506000000020003" pitchFamily="2" charset="0"/>
                <a:cs typeface="KG Primary Penmanship 2"/>
              </a:rPr>
              <a:t>2.45pm – Parents invited</a:t>
            </a:r>
            <a:r>
              <a:rPr lang="en-US" sz="1200" dirty="0" smtClean="0">
                <a:latin typeface="KG Primary Penmanship" panose="02000506000000020003" pitchFamily="2" charset="0"/>
                <a:cs typeface="KG Primary Penmanship 2"/>
              </a:rPr>
              <a:t/>
            </a:r>
            <a:br>
              <a:rPr lang="en-US" sz="1200" dirty="0" smtClean="0">
                <a:latin typeface="KG Primary Penmanship" panose="02000506000000020003" pitchFamily="2" charset="0"/>
                <a:cs typeface="KG Primary Penmanship 2"/>
              </a:rPr>
            </a:br>
            <a:r>
              <a:rPr lang="en-US" sz="1200" dirty="0" smtClean="0">
                <a:latin typeface="KG Primary Penmanship" panose="02000506000000020003" pitchFamily="2" charset="0"/>
                <a:cs typeface="KG Primary Penmanship 2"/>
              </a:rPr>
              <a:t>Thurs 19</a:t>
            </a:r>
            <a:r>
              <a:rPr lang="en-US" sz="1200" baseline="30000" dirty="0" smtClean="0">
                <a:latin typeface="KG Primary Penmanship" panose="02000506000000020003" pitchFamily="2" charset="0"/>
                <a:cs typeface="KG Primary Penmanship 2"/>
              </a:rPr>
              <a:t>th</a:t>
            </a:r>
            <a:r>
              <a:rPr lang="en-US" sz="1200" dirty="0" smtClean="0">
                <a:latin typeface="KG Primary Penmanship" panose="02000506000000020003" pitchFamily="2" charset="0"/>
                <a:cs typeface="KG Primary Penmanship 2"/>
              </a:rPr>
              <a:t> - Break up for half-term holiday</a:t>
            </a:r>
            <a:br>
              <a:rPr lang="en-US" sz="1200" dirty="0" smtClean="0">
                <a:latin typeface="KG Primary Penmanship" panose="02000506000000020003" pitchFamily="2" charset="0"/>
                <a:cs typeface="KG Primary Penmanship 2"/>
              </a:rPr>
            </a:br>
            <a:r>
              <a:rPr lang="en-US" sz="1200" dirty="0" smtClean="0">
                <a:latin typeface="KG Primary Penmanship" panose="02000506000000020003" pitchFamily="2" charset="0"/>
                <a:cs typeface="KG Primary Penmanship 2"/>
              </a:rPr>
              <a:t>Fri 20</a:t>
            </a:r>
            <a:r>
              <a:rPr lang="en-US" sz="1200" baseline="30000" dirty="0" smtClean="0">
                <a:latin typeface="KG Primary Penmanship" panose="02000506000000020003" pitchFamily="2" charset="0"/>
                <a:cs typeface="KG Primary Penmanship 2"/>
              </a:rPr>
              <a:t>th</a:t>
            </a:r>
            <a:r>
              <a:rPr lang="en-US" sz="1200" dirty="0" smtClean="0">
                <a:latin typeface="KG Primary Penmanship" panose="02000506000000020003" pitchFamily="2" charset="0"/>
                <a:cs typeface="KG Primary Penmanship 2"/>
              </a:rPr>
              <a:t> – PD Day – School closed</a:t>
            </a:r>
          </a:p>
          <a:p>
            <a:pPr algn="ctr"/>
            <a:r>
              <a:rPr lang="en-US" sz="1200" dirty="0" smtClean="0">
                <a:latin typeface="KG Primary Penmanship" panose="02000506000000020003" pitchFamily="2" charset="0"/>
                <a:cs typeface="KG Primary Penmanship 2"/>
              </a:rPr>
              <a:t>Mon 30</a:t>
            </a:r>
            <a:r>
              <a:rPr lang="en-US" sz="1200" baseline="30000" dirty="0" smtClean="0">
                <a:latin typeface="KG Primary Penmanship" panose="02000506000000020003" pitchFamily="2" charset="0"/>
                <a:cs typeface="KG Primary Penmanship 2"/>
              </a:rPr>
              <a:t>th</a:t>
            </a:r>
            <a:r>
              <a:rPr lang="en-US" sz="1200" dirty="0" smtClean="0">
                <a:latin typeface="KG Primary Penmanship" panose="02000506000000020003" pitchFamily="2" charset="0"/>
                <a:cs typeface="KG Primary Penmanship 2"/>
              </a:rPr>
              <a:t> – Back to school</a:t>
            </a:r>
          </a:p>
          <a:p>
            <a:pPr algn="ctr"/>
            <a:endParaRPr lang="en-US" sz="1200" b="1" dirty="0">
              <a:latin typeface="KG Primary Penmanship" panose="02000506000000020003" pitchFamily="2" charset="0"/>
              <a:cs typeface="KG Primary Penmanship 2"/>
            </a:endParaRPr>
          </a:p>
          <a:p>
            <a:pPr algn="ctr"/>
            <a:r>
              <a:rPr lang="en-US" sz="1200" b="1" dirty="0" smtClean="0">
                <a:latin typeface="KG Primary Penmanship" panose="02000506000000020003" pitchFamily="2" charset="0"/>
                <a:cs typeface="KG Primary Penmanship 2"/>
              </a:rPr>
              <a:t>November</a:t>
            </a:r>
            <a:br>
              <a:rPr lang="en-US" sz="1200" b="1" dirty="0" smtClean="0">
                <a:latin typeface="KG Primary Penmanship" panose="02000506000000020003" pitchFamily="2" charset="0"/>
                <a:cs typeface="KG Primary Penmanship 2"/>
              </a:rPr>
            </a:br>
            <a:r>
              <a:rPr lang="en-US" sz="1200" dirty="0" smtClean="0">
                <a:latin typeface="KG Primary Penmanship" panose="02000506000000020003" pitchFamily="2" charset="0"/>
                <a:cs typeface="KG Primary Penmanship 2"/>
              </a:rPr>
              <a:t>Fri </a:t>
            </a:r>
            <a:r>
              <a:rPr lang="en-US" sz="1200" dirty="0">
                <a:latin typeface="KG Primary Penmanship" panose="02000506000000020003" pitchFamily="2" charset="0"/>
                <a:cs typeface="KG Primary Penmanship 2"/>
              </a:rPr>
              <a:t>6</a:t>
            </a:r>
            <a:r>
              <a:rPr lang="en-US" sz="1200" baseline="30000" dirty="0" smtClean="0">
                <a:latin typeface="KG Primary Penmanship" panose="02000506000000020003" pitchFamily="2" charset="0"/>
                <a:cs typeface="KG Primary Penmanship 2"/>
              </a:rPr>
              <a:t>th</a:t>
            </a:r>
            <a:r>
              <a:rPr lang="en-US" sz="1200" dirty="0" smtClean="0">
                <a:latin typeface="KG Primary Penmanship" panose="02000506000000020003" pitchFamily="2" charset="0"/>
                <a:cs typeface="KG Primary Penmanship 2"/>
              </a:rPr>
              <a:t> – Mass @ 9am – All welcome!</a:t>
            </a:r>
            <a:br>
              <a:rPr lang="en-US" sz="1200" dirty="0" smtClean="0">
                <a:latin typeface="KG Primary Penmanship" panose="02000506000000020003" pitchFamily="2" charset="0"/>
                <a:cs typeface="KG Primary Penmanship 2"/>
              </a:rPr>
            </a:br>
            <a:r>
              <a:rPr lang="en-US" sz="1200" dirty="0" smtClean="0">
                <a:latin typeface="KG Primary Penmanship" panose="02000506000000020003" pitchFamily="2" charset="0"/>
                <a:cs typeface="KG Primary Penmanship 2"/>
              </a:rPr>
              <a:t>Tue 7</a:t>
            </a:r>
            <a:r>
              <a:rPr lang="en-US" sz="1200" baseline="30000" dirty="0" smtClean="0">
                <a:latin typeface="KG Primary Penmanship" panose="02000506000000020003" pitchFamily="2" charset="0"/>
                <a:cs typeface="KG Primary Penmanship 2"/>
              </a:rPr>
              <a:t>th</a:t>
            </a:r>
            <a:r>
              <a:rPr lang="en-US" sz="1200" dirty="0" smtClean="0">
                <a:latin typeface="KG Primary Penmanship" panose="02000506000000020003" pitchFamily="2" charset="0"/>
                <a:cs typeface="KG Primary Penmanship 2"/>
              </a:rPr>
              <a:t> &amp; Thurs 9</a:t>
            </a:r>
            <a:r>
              <a:rPr lang="en-US" sz="1200" baseline="30000" dirty="0" smtClean="0">
                <a:latin typeface="KG Primary Penmanship" panose="02000506000000020003" pitchFamily="2" charset="0"/>
                <a:cs typeface="KG Primary Penmanship 2"/>
              </a:rPr>
              <a:t>th</a:t>
            </a:r>
            <a:r>
              <a:rPr lang="en-US" sz="1200" dirty="0" smtClean="0">
                <a:latin typeface="KG Primary Penmanship" panose="02000506000000020003" pitchFamily="2" charset="0"/>
                <a:cs typeface="KG Primary Penmanship 2"/>
              </a:rPr>
              <a:t> – Parents’ evenings</a:t>
            </a:r>
            <a:br>
              <a:rPr lang="en-US" sz="1200" dirty="0" smtClean="0">
                <a:latin typeface="KG Primary Penmanship" panose="02000506000000020003" pitchFamily="2" charset="0"/>
                <a:cs typeface="KG Primary Penmanship 2"/>
              </a:rPr>
            </a:br>
            <a:r>
              <a:rPr lang="en-US" sz="1200" dirty="0" smtClean="0">
                <a:latin typeface="KG Primary Penmanship" panose="02000506000000020003" pitchFamily="2" charset="0"/>
                <a:cs typeface="KG Primary Penmanship 2"/>
              </a:rPr>
              <a:t/>
            </a:r>
            <a:br>
              <a:rPr lang="en-US" sz="1200" dirty="0" smtClean="0">
                <a:latin typeface="KG Primary Penmanship" panose="02000506000000020003" pitchFamily="2" charset="0"/>
                <a:cs typeface="KG Primary Penmanship 2"/>
              </a:rPr>
            </a:br>
            <a:r>
              <a:rPr lang="en-US" sz="1200" b="1" dirty="0" smtClean="0">
                <a:latin typeface="KG Primary Penmanship" panose="02000506000000020003" pitchFamily="2" charset="0"/>
                <a:cs typeface="KG Primary Penmanship 2"/>
              </a:rPr>
              <a:t>December</a:t>
            </a:r>
            <a:r>
              <a:rPr lang="en-US" sz="1200" b="1" dirty="0">
                <a:latin typeface="KG Primary Penmanship" panose="02000506000000020003" pitchFamily="2" charset="0"/>
                <a:cs typeface="KG Primary Penmanship 2"/>
              </a:rPr>
              <a:t/>
            </a:r>
            <a:br>
              <a:rPr lang="en-US" sz="1200" b="1" dirty="0">
                <a:latin typeface="KG Primary Penmanship" panose="02000506000000020003" pitchFamily="2" charset="0"/>
                <a:cs typeface="KG Primary Penmanship 2"/>
              </a:rPr>
            </a:br>
            <a:r>
              <a:rPr lang="en-US" sz="1200" dirty="0" smtClean="0">
                <a:latin typeface="KG Primary Penmanship" panose="02000506000000020003" pitchFamily="2" charset="0"/>
                <a:cs typeface="KG Primary Penmanship 2"/>
              </a:rPr>
              <a:t>Fri 1</a:t>
            </a:r>
            <a:r>
              <a:rPr lang="en-US" sz="1200" baseline="30000" dirty="0" smtClean="0">
                <a:latin typeface="KG Primary Penmanship" panose="02000506000000020003" pitchFamily="2" charset="0"/>
                <a:cs typeface="KG Primary Penmanship 2"/>
              </a:rPr>
              <a:t>st</a:t>
            </a:r>
            <a:r>
              <a:rPr lang="en-US" sz="1200" dirty="0" smtClean="0">
                <a:latin typeface="KG Primary Penmanship" panose="02000506000000020003" pitchFamily="2" charset="0"/>
                <a:cs typeface="KG Primary Penmanship 2"/>
              </a:rPr>
              <a:t> – Mass @ 9am – All welcome!</a:t>
            </a:r>
            <a:br>
              <a:rPr lang="en-US" sz="1200" dirty="0" smtClean="0">
                <a:latin typeface="KG Primary Penmanship" panose="02000506000000020003" pitchFamily="2" charset="0"/>
                <a:cs typeface="KG Primary Penmanship 2"/>
              </a:rPr>
            </a:br>
            <a:r>
              <a:rPr lang="en-US" sz="1200" dirty="0" smtClean="0">
                <a:latin typeface="KG Primary Penmanship" panose="02000506000000020003" pitchFamily="2" charset="0"/>
                <a:cs typeface="KG Primary Penmanship 2"/>
              </a:rPr>
              <a:t>Fri 8</a:t>
            </a:r>
            <a:r>
              <a:rPr lang="en-US" sz="1200" baseline="30000" dirty="0" smtClean="0">
                <a:latin typeface="KG Primary Penmanship" panose="02000506000000020003" pitchFamily="2" charset="0"/>
                <a:cs typeface="KG Primary Penmanship 2"/>
              </a:rPr>
              <a:t>th</a:t>
            </a:r>
            <a:r>
              <a:rPr lang="en-US" sz="1200" dirty="0" smtClean="0">
                <a:latin typeface="KG Primary Penmanship" panose="02000506000000020003" pitchFamily="2" charset="0"/>
                <a:cs typeface="KG Primary Penmanship 2"/>
              </a:rPr>
              <a:t> - Christmas Fayre @ 2.45pm</a:t>
            </a:r>
            <a:br>
              <a:rPr lang="en-US" sz="1200" dirty="0" smtClean="0">
                <a:latin typeface="KG Primary Penmanship" panose="02000506000000020003" pitchFamily="2" charset="0"/>
                <a:cs typeface="KG Primary Penmanship 2"/>
              </a:rPr>
            </a:br>
            <a:r>
              <a:rPr lang="en-US" sz="1200" dirty="0" smtClean="0">
                <a:latin typeface="KG Primary Penmanship" panose="02000506000000020003" pitchFamily="2" charset="0"/>
                <a:cs typeface="KG Primary Penmanship 2"/>
              </a:rPr>
              <a:t>Fri 15</a:t>
            </a:r>
            <a:r>
              <a:rPr lang="en-US" sz="1200" baseline="30000" dirty="0" smtClean="0">
                <a:latin typeface="KG Primary Penmanship" panose="02000506000000020003" pitchFamily="2" charset="0"/>
                <a:cs typeface="KG Primary Penmanship 2"/>
              </a:rPr>
              <a:t>th</a:t>
            </a:r>
            <a:r>
              <a:rPr lang="en-US" sz="1200" dirty="0" smtClean="0">
                <a:latin typeface="KG Primary Penmanship" panose="02000506000000020003" pitchFamily="2" charset="0"/>
                <a:cs typeface="KG Primary Penmanship 2"/>
              </a:rPr>
              <a:t> – KS1 Nativity @ 10am and 2pm</a:t>
            </a:r>
            <a:br>
              <a:rPr lang="en-US" sz="1200" dirty="0" smtClean="0">
                <a:latin typeface="KG Primary Penmanship" panose="02000506000000020003" pitchFamily="2" charset="0"/>
                <a:cs typeface="KG Primary Penmanship 2"/>
              </a:rPr>
            </a:br>
            <a:r>
              <a:rPr lang="en-US" sz="1200" dirty="0" smtClean="0">
                <a:latin typeface="KG Primary Penmanship" panose="02000506000000020003" pitchFamily="2" charset="0"/>
                <a:cs typeface="KG Primary Penmanship 2"/>
              </a:rPr>
              <a:t>Fri 22</a:t>
            </a:r>
            <a:r>
              <a:rPr lang="en-US" sz="1200" baseline="30000" dirty="0" smtClean="0">
                <a:latin typeface="KG Primary Penmanship" panose="02000506000000020003" pitchFamily="2" charset="0"/>
                <a:cs typeface="KG Primary Penmanship 2"/>
              </a:rPr>
              <a:t>nd</a:t>
            </a:r>
            <a:r>
              <a:rPr lang="en-US" sz="1200" dirty="0" smtClean="0">
                <a:latin typeface="KG Primary Penmanship" panose="02000506000000020003" pitchFamily="2" charset="0"/>
                <a:cs typeface="KG Primary Penmanship 2"/>
              </a:rPr>
              <a:t> – Break up for Christmas</a:t>
            </a:r>
            <a:br>
              <a:rPr lang="en-US" sz="1200" dirty="0" smtClean="0">
                <a:latin typeface="KG Primary Penmanship" panose="02000506000000020003" pitchFamily="2" charset="0"/>
                <a:cs typeface="KG Primary Penmanship 2"/>
              </a:rPr>
            </a:br>
            <a:r>
              <a:rPr lang="en-US" sz="1200" dirty="0" smtClean="0">
                <a:latin typeface="KG Primary Penmanship" panose="02000506000000020003" pitchFamily="2" charset="0"/>
                <a:cs typeface="KG Primary Penmanship 2"/>
              </a:rPr>
              <a:t>(Back to school Mon 8</a:t>
            </a:r>
            <a:r>
              <a:rPr lang="en-US" sz="1200" baseline="30000" dirty="0" smtClean="0">
                <a:latin typeface="KG Primary Penmanship" panose="02000506000000020003" pitchFamily="2" charset="0"/>
                <a:cs typeface="KG Primary Penmanship 2"/>
              </a:rPr>
              <a:t>th</a:t>
            </a:r>
            <a:r>
              <a:rPr lang="en-US" sz="1200" dirty="0" smtClean="0">
                <a:latin typeface="KG Primary Penmanship" panose="02000506000000020003" pitchFamily="2" charset="0"/>
                <a:cs typeface="KG Primary Penmanship 2"/>
              </a:rPr>
              <a:t> January)</a:t>
            </a:r>
            <a:endParaRPr lang="en-US" sz="1200" dirty="0">
              <a:latin typeface="KG Primary Penmanship" panose="02000506000000020003" pitchFamily="2" charset="0"/>
              <a:cs typeface="KG Primary Penmanship 2"/>
            </a:endParaRPr>
          </a:p>
          <a:p>
            <a:pPr algn="ctr"/>
            <a:endParaRPr lang="en-US" sz="1200" dirty="0" smtClean="0">
              <a:latin typeface="KG Primary Penmanship" panose="02000506000000020003" pitchFamily="2" charset="0"/>
              <a:cs typeface="KG Primary Penmanship 2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37524" y="621004"/>
            <a:ext cx="5581649" cy="26930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>
                <a:latin typeface="KG Primary Penmanship" panose="02000506000000020003" pitchFamily="2" charset="0"/>
                <a:cs typeface="KG Primary Penmanship 2"/>
              </a:rPr>
              <a:t>Every time your child reads at home they will earn a ‘</a:t>
            </a:r>
            <a:r>
              <a:rPr lang="en-US" sz="1400" b="1" dirty="0" smtClean="0">
                <a:latin typeface="KG Primary Penmanship" panose="02000506000000020003" pitchFamily="2" charset="0"/>
                <a:cs typeface="KG Primary Penmanship 2"/>
              </a:rPr>
              <a:t>dojo point</a:t>
            </a:r>
            <a:r>
              <a:rPr lang="en-US" sz="1400" dirty="0" smtClean="0">
                <a:latin typeface="KG Primary Penmanship" panose="02000506000000020003" pitchFamily="2" charset="0"/>
                <a:cs typeface="KG Primary Penmanship 2"/>
              </a:rPr>
              <a:t>’ for their very own avatar.</a:t>
            </a:r>
            <a:br>
              <a:rPr lang="en-US" sz="1400" dirty="0" smtClean="0">
                <a:latin typeface="KG Primary Penmanship" panose="02000506000000020003" pitchFamily="2" charset="0"/>
                <a:cs typeface="KG Primary Penmanship 2"/>
              </a:rPr>
            </a:br>
            <a:r>
              <a:rPr lang="en-US" sz="1200" b="1" dirty="0" smtClean="0">
                <a:latin typeface="KG Primary Penmanship" panose="02000506000000020003" pitchFamily="2" charset="0"/>
                <a:cs typeface="KG Primary Penmanship 2"/>
              </a:rPr>
              <a:t>Reading diaries must be brought in and signed to get the points.</a:t>
            </a:r>
            <a:endParaRPr lang="en-US" sz="1400" dirty="0">
              <a:latin typeface="KG Primary Penmanship" panose="02000506000000020003" pitchFamily="2" charset="0"/>
              <a:cs typeface="KG Primary Penmanship 2"/>
            </a:endParaRPr>
          </a:p>
          <a:p>
            <a:pPr algn="ctr"/>
            <a:endParaRPr lang="en-US" sz="1400" dirty="0" smtClean="0">
              <a:latin typeface="KG Primary Penmanship" panose="02000506000000020003" pitchFamily="2" charset="0"/>
              <a:cs typeface="KG Primary Penmanship 2"/>
            </a:endParaRPr>
          </a:p>
          <a:p>
            <a:pPr algn="ctr"/>
            <a:endParaRPr lang="en-US" sz="1400" dirty="0">
              <a:latin typeface="KG Primary Penmanship" panose="02000506000000020003" pitchFamily="2" charset="0"/>
              <a:cs typeface="KG Primary Penmanship 2"/>
            </a:endParaRPr>
          </a:p>
          <a:p>
            <a:pPr algn="ctr"/>
            <a:endParaRPr lang="en-US" sz="1400" dirty="0" smtClean="0">
              <a:latin typeface="KG Primary Penmanship" panose="02000506000000020003" pitchFamily="2" charset="0"/>
              <a:cs typeface="KG Primary Penmanship 2"/>
            </a:endParaRPr>
          </a:p>
          <a:p>
            <a:pPr algn="ctr"/>
            <a:endParaRPr lang="en-US" sz="1400" dirty="0" smtClean="0">
              <a:latin typeface="KG Primary Penmanship" panose="02000506000000020003" pitchFamily="2" charset="0"/>
              <a:cs typeface="KG Primary Penmanship 2"/>
            </a:endParaRPr>
          </a:p>
          <a:p>
            <a:pPr algn="ctr"/>
            <a:endParaRPr lang="en-US" sz="1400" dirty="0">
              <a:latin typeface="KG Primary Penmanship" panose="02000506000000020003" pitchFamily="2" charset="0"/>
              <a:cs typeface="KG Primary Penmanship 2"/>
            </a:endParaRPr>
          </a:p>
          <a:p>
            <a:pPr algn="ctr"/>
            <a:r>
              <a:rPr lang="en-US" sz="1200" b="1" dirty="0" smtClean="0">
                <a:latin typeface="KG Primary Penmanship" panose="02000506000000020003" pitchFamily="2" charset="0"/>
                <a:ea typeface="Kiddish" panose="02000603000000000000" pitchFamily="2" charset="0"/>
                <a:cs typeface="KG Primary Penmanship 2"/>
              </a:rPr>
              <a:t/>
            </a:r>
            <a:br>
              <a:rPr lang="en-US" sz="1200" b="1" dirty="0" smtClean="0">
                <a:latin typeface="KG Primary Penmanship" panose="02000506000000020003" pitchFamily="2" charset="0"/>
                <a:ea typeface="Kiddish" panose="02000603000000000000" pitchFamily="2" charset="0"/>
                <a:cs typeface="KG Primary Penmanship 2"/>
              </a:rPr>
            </a:br>
            <a:r>
              <a:rPr lang="en-US" sz="1200" b="1" dirty="0" smtClean="0">
                <a:latin typeface="KG Primary Penmanship" panose="02000506000000020003" pitchFamily="2" charset="0"/>
                <a:ea typeface="Kiddish" panose="02000603000000000000" pitchFamily="2" charset="0"/>
                <a:cs typeface="KG Primary Penmanship 2"/>
              </a:rPr>
              <a:t/>
            </a:r>
            <a:br>
              <a:rPr lang="en-US" sz="1200" b="1" dirty="0" smtClean="0">
                <a:latin typeface="KG Primary Penmanship" panose="02000506000000020003" pitchFamily="2" charset="0"/>
                <a:ea typeface="Kiddish" panose="02000603000000000000" pitchFamily="2" charset="0"/>
                <a:cs typeface="KG Primary Penmanship 2"/>
              </a:rPr>
            </a:br>
            <a:endParaRPr lang="en-US" sz="1200" b="1" dirty="0" smtClean="0">
              <a:latin typeface="KG Primary Penmanship" panose="02000506000000020003" pitchFamily="2" charset="0"/>
              <a:ea typeface="Kiddish" panose="02000603000000000000" pitchFamily="2" charset="0"/>
              <a:cs typeface="KG Primary Penmanship 2"/>
            </a:endParaRPr>
          </a:p>
          <a:p>
            <a:pPr algn="ctr"/>
            <a:r>
              <a:rPr lang="en-US" sz="1200" b="1" dirty="0" smtClean="0">
                <a:latin typeface="KG Primary Penmanship" panose="02000506000000020003" pitchFamily="2" charset="0"/>
                <a:ea typeface="Kiddish" panose="02000603000000000000" pitchFamily="2" charset="0"/>
                <a:cs typeface="KG Primary Penmanship 2"/>
              </a:rPr>
              <a:t>20 </a:t>
            </a:r>
            <a:r>
              <a:rPr lang="en-US" sz="1200" b="1" dirty="0">
                <a:latin typeface="KG Primary Penmanship" panose="02000506000000020003" pitchFamily="2" charset="0"/>
                <a:ea typeface="Kiddish" panose="02000603000000000000" pitchFamily="2" charset="0"/>
                <a:cs typeface="KG Primary Penmanship 2"/>
              </a:rPr>
              <a:t>bonus points if you can read all common exception words!</a:t>
            </a:r>
          </a:p>
          <a:p>
            <a:pPr algn="ctr"/>
            <a:r>
              <a:rPr lang="en-US" sz="1400" dirty="0" smtClean="0">
                <a:latin typeface="KG Primary Penmanship" panose="02000506000000020003" pitchFamily="2" charset="0"/>
                <a:cs typeface="KG Primary Penmanship 2"/>
              </a:rPr>
              <a:t>Certificates and rewards will be given every half-term.</a:t>
            </a:r>
            <a:r>
              <a:rPr lang="en-US" sz="1100" dirty="0" smtClean="0">
                <a:latin typeface="KG Broken Vessels Sketch" pitchFamily="2" charset="0"/>
                <a:cs typeface="KG Primary Penmanship 2"/>
              </a:rPr>
              <a:t/>
            </a:r>
            <a:br>
              <a:rPr lang="en-US" sz="1100" dirty="0" smtClean="0">
                <a:latin typeface="KG Broken Vessels Sketch" pitchFamily="2" charset="0"/>
                <a:cs typeface="KG Primary Penmanship 2"/>
              </a:rPr>
            </a:br>
            <a:r>
              <a:rPr lang="en-US" sz="1100" dirty="0" smtClean="0">
                <a:latin typeface="KG Broken Vessels Sketch" pitchFamily="2" charset="0"/>
                <a:cs typeface="KG Primary Penmanship 2"/>
              </a:rPr>
              <a:t>What are you waiting for? Start reading to collect your dojos!</a:t>
            </a:r>
            <a:endParaRPr lang="en-US" sz="1100" dirty="0">
              <a:latin typeface="KG Primary Penmanship" panose="02000506000000020003" pitchFamily="2" charset="0"/>
              <a:cs typeface="KG Primary Penmanship 2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263916" y="3897410"/>
            <a:ext cx="2462910" cy="7840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80000"/>
              </a:lnSpc>
            </a:pPr>
            <a:r>
              <a:rPr lang="en-US" sz="2800" dirty="0" smtClean="0">
                <a:latin typeface="KG Broken Vessels Sketch"/>
                <a:cs typeface="KG Broken Vessels Sketch"/>
              </a:rPr>
              <a:t>Dates for the diary</a:t>
            </a:r>
            <a:endParaRPr lang="en-US" sz="2800" dirty="0">
              <a:latin typeface="KG Broken Vessels Sketch"/>
              <a:cs typeface="KG Broken Vessels Sketch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-62989" y="6005238"/>
            <a:ext cx="3317717" cy="7961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80000"/>
              </a:lnSpc>
            </a:pPr>
            <a:r>
              <a:rPr lang="en-US" sz="2800" dirty="0" smtClean="0">
                <a:latin typeface="KG Broken Vessels Sketch"/>
                <a:cs typeface="KG Broken Vessels Sketch"/>
              </a:rPr>
              <a:t>Happy </a:t>
            </a:r>
          </a:p>
          <a:p>
            <a:pPr algn="ctr">
              <a:lnSpc>
                <a:spcPct val="80000"/>
              </a:lnSpc>
            </a:pPr>
            <a:r>
              <a:rPr lang="en-US" sz="2800" dirty="0" smtClean="0">
                <a:latin typeface="KG Broken Vessels Sketch"/>
                <a:cs typeface="KG Broken Vessels Sketch"/>
              </a:rPr>
              <a:t>Birthday</a:t>
            </a:r>
            <a:endParaRPr lang="en-US" sz="2800" dirty="0">
              <a:latin typeface="KG Broken Vessels Sketch"/>
              <a:cs typeface="KG Broken Vessels Sketch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32144" y="6749985"/>
            <a:ext cx="2055875" cy="5601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80000"/>
              </a:lnSpc>
            </a:pPr>
            <a:r>
              <a:rPr lang="en-US" sz="1400" dirty="0" smtClean="0">
                <a:solidFill>
                  <a:srgbClr val="000000"/>
                </a:solidFill>
                <a:latin typeface="KidPrint" panose="02000500000000000000" pitchFamily="2" charset="0"/>
                <a:ea typeface="Kiddish" panose="02000603000000000000" pitchFamily="2" charset="0"/>
                <a:cs typeface="KG Primary Penmanship"/>
              </a:rPr>
              <a:t>Lily Mae     Florence</a:t>
            </a:r>
          </a:p>
          <a:p>
            <a:pPr algn="ctr">
              <a:lnSpc>
                <a:spcPct val="80000"/>
              </a:lnSpc>
            </a:pPr>
            <a:endParaRPr lang="en-US" sz="900" dirty="0">
              <a:solidFill>
                <a:srgbClr val="000000"/>
              </a:solidFill>
              <a:latin typeface="KidPrint" panose="02000500000000000000" pitchFamily="2" charset="0"/>
              <a:ea typeface="Kiddish" panose="02000603000000000000" pitchFamily="2" charset="0"/>
              <a:cs typeface="KG Primary Penmanship"/>
            </a:endParaRPr>
          </a:p>
          <a:p>
            <a:pPr algn="ctr">
              <a:lnSpc>
                <a:spcPct val="80000"/>
              </a:lnSpc>
            </a:pPr>
            <a:r>
              <a:rPr lang="en-US" sz="1400" dirty="0" smtClean="0">
                <a:solidFill>
                  <a:srgbClr val="000000"/>
                </a:solidFill>
                <a:latin typeface="KidPrint" panose="02000500000000000000" pitchFamily="2" charset="0"/>
                <a:ea typeface="Kiddish" panose="02000603000000000000" pitchFamily="2" charset="0"/>
                <a:cs typeface="KG Primary Penmanship"/>
              </a:rPr>
              <a:t>Yusuf   and   Lenox</a:t>
            </a:r>
            <a:endParaRPr lang="en-US" sz="1400" dirty="0">
              <a:solidFill>
                <a:srgbClr val="000000"/>
              </a:solidFill>
              <a:latin typeface="KidPrint" panose="02000500000000000000" pitchFamily="2" charset="0"/>
              <a:ea typeface="Kiddish" panose="02000603000000000000" pitchFamily="2" charset="0"/>
              <a:cs typeface="KG Primary Penmanship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21294" y="303319"/>
            <a:ext cx="4633507" cy="4370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80000"/>
              </a:lnSpc>
            </a:pPr>
            <a:r>
              <a:rPr lang="en-US" sz="2800" dirty="0" smtClean="0">
                <a:latin typeface="KG Broken Vessels Sketch"/>
                <a:cs typeface="KG Broken Vessels Sketch"/>
              </a:rPr>
              <a:t>Dojo Reading Rewards!</a:t>
            </a:r>
            <a:endParaRPr lang="en-US" sz="2800" dirty="0">
              <a:latin typeface="KG Broken Vessels Sketch"/>
              <a:cs typeface="KG Broken Vessels Sketch"/>
            </a:endParaRPr>
          </a:p>
        </p:txBody>
      </p:sp>
      <p:grpSp>
        <p:nvGrpSpPr>
          <p:cNvPr id="13" name="Group 12"/>
          <p:cNvGrpSpPr/>
          <p:nvPr/>
        </p:nvGrpSpPr>
        <p:grpSpPr>
          <a:xfrm>
            <a:off x="5029201" y="1325625"/>
            <a:ext cx="1448442" cy="1705488"/>
            <a:chOff x="5029201" y="1325625"/>
            <a:chExt cx="1448442" cy="1705488"/>
          </a:xfrm>
        </p:grpSpPr>
        <p:pic>
          <p:nvPicPr>
            <p:cNvPr id="2" name="Picture 1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5793608" y="1325625"/>
              <a:ext cx="542925" cy="619125"/>
            </a:xfrm>
            <a:prstGeom prst="rect">
              <a:avLst/>
            </a:prstGeom>
          </p:spPr>
        </p:pic>
        <p:pic>
          <p:nvPicPr>
            <p:cNvPr id="5" name="Picture 4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5125647" y="1358294"/>
              <a:ext cx="495300" cy="581025"/>
            </a:xfrm>
            <a:prstGeom prst="rect">
              <a:avLst/>
            </a:prstGeom>
          </p:spPr>
        </p:pic>
        <p:sp>
          <p:nvSpPr>
            <p:cNvPr id="6" name="Rectangle 5"/>
            <p:cNvSpPr/>
            <p:nvPr/>
          </p:nvSpPr>
          <p:spPr>
            <a:xfrm>
              <a:off x="5029201" y="1971976"/>
              <a:ext cx="1448442" cy="560032"/>
            </a:xfrm>
            <a:prstGeom prst="rect">
              <a:avLst/>
            </a:prstGeom>
            <a:noFill/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400" dirty="0" smtClean="0">
                  <a:solidFill>
                    <a:schemeClr val="tx1"/>
                  </a:solidFill>
                  <a:latin typeface="KG Primary Penmanship" panose="02000506000000020003" pitchFamily="2" charset="0"/>
                </a:rPr>
                <a:t>Some of the avatars ready to get some dojos!</a:t>
              </a:r>
              <a:endParaRPr lang="en-GB" sz="1400" dirty="0">
                <a:solidFill>
                  <a:schemeClr val="tx1"/>
                </a:solidFill>
                <a:latin typeface="KG Primary Penmanship" panose="02000506000000020003" pitchFamily="2" charset="0"/>
              </a:endParaRPr>
            </a:p>
          </p:txBody>
        </p:sp>
        <p:pic>
          <p:nvPicPr>
            <p:cNvPr id="10" name="Picture 9"/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5078576" y="2371213"/>
              <a:ext cx="504825" cy="647700"/>
            </a:xfrm>
            <a:prstGeom prst="rect">
              <a:avLst/>
            </a:prstGeom>
          </p:spPr>
        </p:pic>
        <p:pic>
          <p:nvPicPr>
            <p:cNvPr id="11" name="Picture 10"/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5971568" y="2431038"/>
              <a:ext cx="466725" cy="600075"/>
            </a:xfrm>
            <a:prstGeom prst="rect">
              <a:avLst/>
            </a:prstGeom>
          </p:spPr>
        </p:pic>
      </p:grpSp>
      <p:pic>
        <p:nvPicPr>
          <p:cNvPr id="14" name="Picture 13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256025" y="1078271"/>
            <a:ext cx="1997406" cy="1591340"/>
          </a:xfrm>
          <a:prstGeom prst="rect">
            <a:avLst/>
          </a:prstGeom>
        </p:spPr>
      </p:pic>
      <p:sp>
        <p:nvSpPr>
          <p:cNvPr id="15" name="Hexagon 14"/>
          <p:cNvSpPr/>
          <p:nvPr/>
        </p:nvSpPr>
        <p:spPr>
          <a:xfrm>
            <a:off x="384919" y="1149372"/>
            <a:ext cx="1800551" cy="1382636"/>
          </a:xfrm>
          <a:prstGeom prst="hexagon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 smtClean="0">
                <a:solidFill>
                  <a:schemeClr val="tx1"/>
                </a:solidFill>
                <a:latin typeface="KG Primary Penmanship" panose="02000506000000020003" pitchFamily="2" charset="0"/>
              </a:rPr>
              <a:t>Remember you might only read one or two pages or even your own book. It still counts! </a:t>
            </a:r>
            <a:r>
              <a:rPr lang="en-GB" sz="1200" dirty="0" smtClean="0">
                <a:solidFill>
                  <a:schemeClr val="tx1"/>
                </a:solidFill>
                <a:latin typeface="KG Primary Penmanship" panose="02000506000000020003" pitchFamily="2" charset="0"/>
                <a:sym typeface="Wingdings" panose="05000000000000000000" pitchFamily="2" charset="2"/>
              </a:rPr>
              <a:t> </a:t>
            </a:r>
            <a:endParaRPr lang="en-GB" sz="1200" dirty="0">
              <a:solidFill>
                <a:schemeClr val="tx1"/>
              </a:solidFill>
              <a:latin typeface="KG Primary Penmanship" panose="02000506000000020003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852170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3335</TotalTime>
  <Words>197</Words>
  <Application>Microsoft Office PowerPoint</Application>
  <PresentationFormat>On-screen Show (4:3)</PresentationFormat>
  <Paragraphs>48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11" baseType="lpstr">
      <vt:lpstr>Arial</vt:lpstr>
      <vt:lpstr>Calibri</vt:lpstr>
      <vt:lpstr>KG Broken Vessels Sketch</vt:lpstr>
      <vt:lpstr>KG Primary Penmanship</vt:lpstr>
      <vt:lpstr>KG Primary Penmanship 2</vt:lpstr>
      <vt:lpstr>Kiddish</vt:lpstr>
      <vt:lpstr>KidPrint</vt:lpstr>
      <vt:lpstr>Wingdings</vt:lpstr>
      <vt:lpstr>Office Theme</vt:lpstr>
      <vt:lpstr>PowerPoint Presentation</vt:lpstr>
      <vt:lpstr>PowerPoint Presentation</vt:lpstr>
    </vt:vector>
  </TitlesOfParts>
  <Company>Kinders and Beyond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Bonnie Hunter</dc:creator>
  <cp:lastModifiedBy>Administrator</cp:lastModifiedBy>
  <cp:revision>73</cp:revision>
  <cp:lastPrinted>2017-09-13T14:02:38Z</cp:lastPrinted>
  <dcterms:created xsi:type="dcterms:W3CDTF">2014-08-22T21:25:49Z</dcterms:created>
  <dcterms:modified xsi:type="dcterms:W3CDTF">2018-03-02T09:53:41Z</dcterms:modified>
</cp:coreProperties>
</file>