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08" autoAdjust="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220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148B9-B2A3-4653-8804-5BA15394E399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7E298-FF30-4C06-8522-7287211EF9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75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7E298-FF30-4C06-8522-7287211EF9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462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7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9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5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8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5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7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6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44205" y="482769"/>
            <a:ext cx="6857999" cy="8445797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9520107"/>
              </a:avLst>
            </a:prstTxWarp>
            <a:spAutoFit/>
          </a:bodyPr>
          <a:lstStyle/>
          <a:p>
            <a:pPr algn="ctr"/>
            <a:r>
              <a:rPr lang="en-US" sz="320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 Miss </a:t>
            </a:r>
            <a:r>
              <a:rPr lang="en-US" sz="3200" dirty="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McCarthy</a:t>
            </a:r>
            <a:endParaRPr lang="en-US" sz="3200" dirty="0">
              <a:solidFill>
                <a:srgbClr val="00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KG Broken Vessels Sketch"/>
              <a:cs typeface="KG Broken Vessels Sketch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6550" y="2905172"/>
            <a:ext cx="1707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KG Primary Penmanship 2"/>
                <a:cs typeface="KG Primary Penmanship 2"/>
              </a:rPr>
              <a:t>PE is every Monday!</a:t>
            </a:r>
            <a:br>
              <a:rPr lang="en-US" sz="1200" dirty="0" smtClean="0">
                <a:latin typeface="KG Primary Penmanship 2"/>
                <a:cs typeface="KG Primary Penmanship 2"/>
              </a:rPr>
            </a:br>
            <a:endParaRPr lang="en-US" sz="1200" dirty="0" smtClean="0">
              <a:latin typeface="KG Primary Penmanship 2"/>
              <a:cs typeface="KG Primary Penmanship 2"/>
            </a:endParaRP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Please have a full PE kit in school all week </a:t>
            </a:r>
            <a:r>
              <a:rPr lang="en-US" sz="1200" dirty="0" smtClean="0">
                <a:latin typeface="KG Primary Penmanship 2"/>
                <a:cs typeface="KG Primary Penmanship 2"/>
                <a:sym typeface="Wingdings" panose="05000000000000000000" pitchFamily="2" charset="2"/>
              </a:rPr>
              <a:t> Don’t forget your outdoor kit to keep warm!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4125" y="1226890"/>
            <a:ext cx="1925016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Y2 Spring Newsletter</a:t>
            </a:r>
            <a:endParaRPr lang="en-US" sz="3200" dirty="0">
              <a:solidFill>
                <a:srgbClr val="000000"/>
              </a:solidFill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8117" y="4111107"/>
            <a:ext cx="17337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KG Primary Penmanship 2"/>
                <a:cs typeface="KG Primary Penmanship 2"/>
              </a:rPr>
              <a:t>School Uniform</a:t>
            </a: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Our winter uniform is </a:t>
            </a:r>
          </a:p>
          <a:p>
            <a:r>
              <a:rPr lang="en-US" sz="1200" dirty="0">
                <a:latin typeface="KG Primary Penmanship 2"/>
                <a:cs typeface="KG Primary Penmanship 2"/>
              </a:rPr>
              <a:t>c</a:t>
            </a:r>
            <a:r>
              <a:rPr lang="en-US" sz="1200" dirty="0" smtClean="0">
                <a:latin typeface="KG Primary Penmanship 2"/>
                <a:cs typeface="KG Primary Penmanship 2"/>
              </a:rPr>
              <a:t>ompulsory until the Summer term. Please wear a white shirt with a collar, tie and black school shoes. Don’t forget your tie!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6550" y="2649132"/>
            <a:ext cx="26885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PE</a:t>
            </a:r>
            <a:endParaRPr lang="en-US" sz="1600" b="1" u="sng" dirty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060" y="2649132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Our topic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2810" y="2665479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Key Info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05490" y="7069123"/>
            <a:ext cx="112765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rgbClr val="000000"/>
                </a:solidFill>
                <a:latin typeface="KG Primary Penmanship 2"/>
                <a:cs typeface="KG Primary Penmanship 2"/>
              </a:rPr>
              <a:t>Be the best you can be at SMC!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403" y="4089246"/>
            <a:ext cx="29677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This half-term we will learn about the Chinese folktale ‘The Dragon and the Phoenix’. Children will explore the country of China and how they celebrate their New Year.</a:t>
            </a:r>
          </a:p>
          <a:p>
            <a:pPr algn="ctr"/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After half-term, we’re off to somewhere colder! We’ll learn lots of interesting facts about the famous explorer, Roald Amundsen and enjoy writing stories based on ‘Lost and Found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’.</a:t>
            </a:r>
          </a:p>
          <a:p>
            <a:pPr algn="ctr"/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u="sng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b="1" u="sng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u="sng" dirty="0" smtClean="0">
                <a:latin typeface="KG Primary Penmanship" panose="02000506000000020003" pitchFamily="2" charset="0"/>
                <a:cs typeface="KG Primary Penmanship 2"/>
              </a:rPr>
              <a:t>Y2  </a:t>
            </a:r>
            <a:r>
              <a:rPr lang="en-US" sz="1200" b="1" u="sng" dirty="0">
                <a:latin typeface="KG Primary Penmanship" panose="02000506000000020003" pitchFamily="2" charset="0"/>
                <a:cs typeface="KG Primary Penmanship 2"/>
              </a:rPr>
              <a:t>Optional Home Project</a:t>
            </a: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Imagine </a:t>
            </a:r>
            <a:r>
              <a:rPr lang="en-US" sz="1200" b="1" dirty="0">
                <a:latin typeface="KG Primary Penmanship" panose="02000506000000020003" pitchFamily="2" charset="0"/>
                <a:cs typeface="KG Primary Penmanship 2"/>
              </a:rPr>
              <a:t>you are lost in Antarctica and want to get home. </a:t>
            </a: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You </a:t>
            </a:r>
            <a:r>
              <a:rPr lang="en-US" sz="1200" b="1" dirty="0">
                <a:latin typeface="KG Primary Penmanship" panose="02000506000000020003" pitchFamily="2" charset="0"/>
                <a:cs typeface="KG Primary Penmanship 2"/>
              </a:rPr>
              <a:t>come across some rubbish and have a great idea!</a:t>
            </a:r>
          </a:p>
          <a:p>
            <a:pPr algn="ctr"/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Your project is to make a vehicle from rubbish at home (cardboard boxes, yogurt pots, straws etc.). You might make a boat, a hot air balloon or even a time travel machine! It’s totally up to you! </a:t>
            </a:r>
          </a:p>
          <a:p>
            <a:pPr algn="ctr"/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If you 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do try this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home project, please bring your escape vehicles in by </a:t>
            </a:r>
            <a:r>
              <a:rPr lang="en-US" sz="1200" b="1">
                <a:latin typeface="KG Primary Penmanship" panose="02000506000000020003" pitchFamily="2" charset="0"/>
                <a:cs typeface="KG Primary Penmanship 2"/>
              </a:rPr>
              <a:t>Monday </a:t>
            </a:r>
            <a:r>
              <a:rPr lang="en-US" sz="1200" b="1" smtClean="0">
                <a:latin typeface="KG Primary Penmanship" panose="02000506000000020003" pitchFamily="2" charset="0"/>
                <a:cs typeface="KG Primary Penmanship 2"/>
              </a:rPr>
              <a:t>26</a:t>
            </a:r>
            <a:r>
              <a:rPr lang="en-US" sz="1200" b="1" baseline="3000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b="1" smtClean="0">
                <a:latin typeface="KG Primary Penmanship" panose="02000506000000020003" pitchFamily="2" charset="0"/>
                <a:cs typeface="KG Primary Penmanship 2"/>
              </a:rPr>
              <a:t> March</a:t>
            </a:r>
            <a:endParaRPr lang="en-US" sz="1200" b="1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6550" y="5469027"/>
            <a:ext cx="16808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latin typeface="KG Primary Penmanship" panose="02000506000000020003" pitchFamily="2" charset="0"/>
                <a:cs typeface="KG Primary Penmanship 2"/>
              </a:rPr>
              <a:t>Spelling homework</a:t>
            </a:r>
          </a:p>
          <a:p>
            <a:pPr algn="ctr"/>
            <a:r>
              <a:rPr lang="en-US" sz="1200" dirty="0" smtClean="0">
                <a:latin typeface="KG Primary Penmanship 2"/>
                <a:cs typeface="KG Primary Penmanship 2"/>
              </a:rPr>
              <a:t>Spellings are given every Monday. Please practise every night and return on </a:t>
            </a:r>
            <a:r>
              <a:rPr lang="en-US" sz="1200" b="1" dirty="0" smtClean="0">
                <a:latin typeface="KG Primary Penmanship 2"/>
                <a:cs typeface="KG Primary Penmanship 2"/>
              </a:rPr>
              <a:t>Friday</a:t>
            </a:r>
            <a:r>
              <a:rPr lang="en-US" sz="1200" dirty="0" smtClean="0">
                <a:latin typeface="KG Primary Penmanship 2"/>
                <a:cs typeface="KG Primary Penmanship 2"/>
              </a:rPr>
              <a:t> ready for the spelling test.</a:t>
            </a:r>
            <a:endParaRPr lang="en-US" sz="1200" b="1" dirty="0">
              <a:latin typeface="KG Primary Penmanship 2"/>
              <a:cs typeface="KG Primary Penmanship 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09598" y="4167059"/>
            <a:ext cx="12778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>
                <a:latin typeface="KG Primary Penmanship 2"/>
                <a:cs typeface="KG Primary Penmanship 2"/>
              </a:rPr>
              <a:t>Water</a:t>
            </a:r>
          </a:p>
          <a:p>
            <a:pPr algn="ctr"/>
            <a:r>
              <a:rPr lang="en-US" sz="1200" dirty="0" smtClean="0">
                <a:latin typeface="KG Primary Penmanship 2"/>
                <a:cs typeface="KG Primary Penmanship 2"/>
              </a:rPr>
              <a:t>Bring a water bottle </a:t>
            </a:r>
            <a:r>
              <a:rPr lang="en-US" sz="1200" dirty="0">
                <a:latin typeface="KG Primary Penmanship 2"/>
                <a:cs typeface="KG Primary Penmanship 2"/>
              </a:rPr>
              <a:t/>
            </a:r>
            <a:br>
              <a:rPr lang="en-US" sz="1200" dirty="0">
                <a:latin typeface="KG Primary Penmanship 2"/>
                <a:cs typeface="KG Primary Penmanship 2"/>
              </a:rPr>
            </a:br>
            <a:r>
              <a:rPr lang="en-US" sz="1200" dirty="0" smtClean="0">
                <a:latin typeface="KG Primary Penmanship 2"/>
                <a:cs typeface="KG Primary Penmanship 2"/>
              </a:rPr>
              <a:t>to school to keep hydrated!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7534" y="6880610"/>
            <a:ext cx="14843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600" b="1" u="sng" dirty="0" smtClean="0">
                <a:latin typeface="KG Primary Penmanship 2"/>
                <a:cs typeface="KG Primary Penmanship 2"/>
              </a:rPr>
              <a:t> homework</a:t>
            </a:r>
          </a:p>
          <a:p>
            <a:pPr algn="ctr"/>
            <a:r>
              <a:rPr lang="en-US" sz="1200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200" dirty="0" smtClean="0">
                <a:latin typeface="KG Primary Penmanship 2"/>
                <a:cs typeface="KG Primary Penmanship 2"/>
              </a:rPr>
              <a:t> homework is given on a Monday and should be returned by </a:t>
            </a:r>
            <a:r>
              <a:rPr lang="en-US" sz="1200" b="1" dirty="0" smtClean="0">
                <a:latin typeface="KG Primary Penmanship 2"/>
                <a:cs typeface="KG Primary Penmanship 2"/>
              </a:rPr>
              <a:t>Friday.</a:t>
            </a:r>
            <a:endParaRPr lang="en-US" sz="1200" b="1" dirty="0">
              <a:latin typeface="KG Primary Penmanship 2"/>
              <a:cs typeface="KG Primary Penmanship 2"/>
            </a:endParaRPr>
          </a:p>
        </p:txBody>
      </p:sp>
      <p:pic>
        <p:nvPicPr>
          <p:cNvPr id="4" name="Picture 4" descr="http://merryfools.com/services/GetResource.aspx?file=/files/uploads/blog/1/2012/07/Googles_Panda_and_Penguin_Updat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800" y="2712011"/>
            <a:ext cx="1643284" cy="124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8" descr="Image result for lost and f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718" y="5798916"/>
            <a:ext cx="741287" cy="76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0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0324" y="4543750"/>
            <a:ext cx="386873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  <a:t>February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Thurs 1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st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Whole class photographs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Fri 2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nd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Tues 6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E-Safety day</a:t>
            </a:r>
            <a:b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GB" sz="1400" dirty="0">
                <a:latin typeface="KG Primary Penmanship" panose="02000506000000020003" pitchFamily="2" charset="0"/>
              </a:rPr>
              <a:t>Thursday 8</a:t>
            </a:r>
            <a:r>
              <a:rPr lang="en-GB" sz="1400" baseline="30000" dirty="0">
                <a:latin typeface="KG Primary Penmanship" panose="02000506000000020003" pitchFamily="2" charset="0"/>
              </a:rPr>
              <a:t>th</a:t>
            </a:r>
            <a:r>
              <a:rPr lang="en-GB" sz="1400" dirty="0">
                <a:latin typeface="KG Primary Penmanship" panose="02000506000000020003" pitchFamily="2" charset="0"/>
              </a:rPr>
              <a:t> – Break up for half-term</a:t>
            </a:r>
            <a:br>
              <a:rPr lang="en-GB" sz="1400" dirty="0">
                <a:latin typeface="KG Primary Penmanship" panose="02000506000000020003" pitchFamily="2" charset="0"/>
              </a:rPr>
            </a:br>
            <a:r>
              <a:rPr lang="en-GB" sz="1400" dirty="0">
                <a:latin typeface="KG Primary Penmanship" panose="02000506000000020003" pitchFamily="2" charset="0"/>
              </a:rPr>
              <a:t>Friday 9</a:t>
            </a:r>
            <a:r>
              <a:rPr lang="en-GB" sz="1400" baseline="30000" dirty="0">
                <a:latin typeface="KG Primary Penmanship" panose="02000506000000020003" pitchFamily="2" charset="0"/>
              </a:rPr>
              <a:t>th</a:t>
            </a:r>
            <a:r>
              <a:rPr lang="en-GB" sz="1400" dirty="0">
                <a:latin typeface="KG Primary Penmanship" panose="02000506000000020003" pitchFamily="2" charset="0"/>
              </a:rPr>
              <a:t> – PD Day – School closed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Mon 19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Back to school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Wed 28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British Values Day</a:t>
            </a:r>
          </a:p>
          <a:p>
            <a:pPr algn="ctr"/>
            <a:endParaRPr lang="en-US" sz="1400" b="1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  <a:t>March</a:t>
            </a:r>
            <a:b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Fri 2</a:t>
            </a:r>
            <a:r>
              <a:rPr lang="en-US" sz="1400" baseline="30000" dirty="0">
                <a:latin typeface="KG Primary Penmanship" panose="02000506000000020003" pitchFamily="2" charset="0"/>
                <a:cs typeface="KG Primary Penmanship 2"/>
              </a:rPr>
              <a:t>nd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 – Mass @ 9am – All welcome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!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Thurs 15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- Y2Mc Spring parent activity afternoon @ 2.30pm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Tues 27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Y2Mc Stay and Pray @ 2.45pm – All welcome!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Thurs 29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Break up for Easter holidays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Fri 30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Good Friday – School closed</a:t>
            </a: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  <a:t>April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Mon 16</a:t>
            </a:r>
            <a:r>
              <a:rPr lang="en-US" sz="14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– Back to school</a:t>
            </a: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4919" y="621004"/>
            <a:ext cx="53342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Y2Mc 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are doing brilliantly at collecting dojo points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! 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400" dirty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Remember 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to keep bringing your reading diary in (signed by an adult) to get the points.</a:t>
            </a: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20 </a:t>
            </a:r>
            <a: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bonus points if you can read all common exception words!</a:t>
            </a:r>
          </a:p>
          <a:p>
            <a:pPr algn="ctr"/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I can’t wait to award more certificates this half-term, so keep on reading!</a:t>
            </a:r>
            <a:endParaRPr lang="en-US" sz="1100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9369" y="3882980"/>
            <a:ext cx="2462910" cy="784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Dates for the diary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93805" y="6017999"/>
            <a:ext cx="3317717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 smtClean="0">
                <a:latin typeface="KG Broken Vessels Sketch"/>
                <a:cs typeface="KG Broken Vessels Sketch"/>
              </a:rPr>
              <a:t>Happy  </a:t>
            </a:r>
            <a:br>
              <a:rPr lang="en-US" dirty="0" smtClean="0">
                <a:latin typeface="KG Broken Vessels Sketch"/>
                <a:cs typeface="KG Broken Vessels Sketch"/>
              </a:rPr>
            </a:br>
            <a:r>
              <a:rPr lang="en-US" dirty="0" smtClean="0">
                <a:latin typeface="KG Broken Vessels Sketch"/>
                <a:cs typeface="KG Broken Vessels Sketch"/>
              </a:rPr>
              <a:t>Birthday</a:t>
            </a:r>
          </a:p>
          <a:p>
            <a:pPr algn="ctr">
              <a:lnSpc>
                <a:spcPct val="80000"/>
              </a:lnSpc>
            </a:pPr>
            <a:r>
              <a:rPr lang="en-US" dirty="0" err="1" smtClean="0">
                <a:latin typeface="KG Primary Penmanship" panose="02000506000000020003" pitchFamily="2" charset="0"/>
                <a:cs typeface="KG Broken Vessels Sketch"/>
              </a:rPr>
              <a:t>Darcey</a:t>
            </a:r>
            <a:r>
              <a:rPr lang="en-US" dirty="0" smtClean="0">
                <a:latin typeface="KG Primary Penmanship" panose="02000506000000020003" pitchFamily="2" charset="0"/>
                <a:cs typeface="KG Broken Vessels Sketch"/>
              </a:rPr>
              <a:t>, Anthony, </a:t>
            </a:r>
          </a:p>
          <a:p>
            <a:pPr algn="ctr">
              <a:lnSpc>
                <a:spcPct val="80000"/>
              </a:lnSpc>
            </a:pPr>
            <a:r>
              <a:rPr lang="en-US" dirty="0" err="1" smtClean="0">
                <a:latin typeface="KG Primary Penmanship" panose="02000506000000020003" pitchFamily="2" charset="0"/>
                <a:cs typeface="KG Broken Vessels Sketch"/>
              </a:rPr>
              <a:t>Imtihaz</a:t>
            </a:r>
            <a:r>
              <a:rPr lang="en-US" dirty="0" smtClean="0">
                <a:latin typeface="KG Primary Penmanship" panose="02000506000000020003" pitchFamily="2" charset="0"/>
                <a:cs typeface="KG Broken Vessels Sketch"/>
              </a:rPr>
              <a:t>, </a:t>
            </a:r>
            <a:r>
              <a:rPr lang="en-US" dirty="0" err="1" smtClean="0">
                <a:latin typeface="KG Primary Penmanship" panose="02000506000000020003" pitchFamily="2" charset="0"/>
                <a:cs typeface="KG Broken Vessels Sketch"/>
              </a:rPr>
              <a:t>Rielly</a:t>
            </a:r>
            <a:r>
              <a:rPr lang="en-US" dirty="0" smtClean="0">
                <a:latin typeface="KG Primary Penmanship" panose="02000506000000020003" pitchFamily="2" charset="0"/>
                <a:cs typeface="KG Broken Vessels Sketch"/>
              </a:rPr>
              <a:t>, </a:t>
            </a:r>
          </a:p>
          <a:p>
            <a:pPr algn="ctr">
              <a:lnSpc>
                <a:spcPct val="80000"/>
              </a:lnSpc>
            </a:pPr>
            <a:r>
              <a:rPr lang="en-US" dirty="0" smtClean="0">
                <a:latin typeface="KG Primary Penmanship" panose="02000506000000020003" pitchFamily="2" charset="0"/>
                <a:cs typeface="KG Broken Vessels Sketch"/>
              </a:rPr>
              <a:t>Isabella, Annie, Aston</a:t>
            </a:r>
          </a:p>
          <a:p>
            <a:pPr algn="ctr">
              <a:lnSpc>
                <a:spcPct val="80000"/>
              </a:lnSpc>
            </a:pPr>
            <a:r>
              <a:rPr lang="en-US" dirty="0">
                <a:latin typeface="KG Primary Penmanship" panose="02000506000000020003" pitchFamily="2" charset="0"/>
                <a:cs typeface="KG Broken Vessels Sketch"/>
              </a:rPr>
              <a:t>a</a:t>
            </a:r>
            <a:r>
              <a:rPr lang="en-US" dirty="0" smtClean="0">
                <a:latin typeface="KG Primary Penmanship" panose="02000506000000020003" pitchFamily="2" charset="0"/>
                <a:cs typeface="KG Broken Vessels Sketch"/>
              </a:rPr>
              <a:t>nd Andrew</a:t>
            </a:r>
            <a:endParaRPr lang="en-US" dirty="0">
              <a:latin typeface="KG Primary Penmanship" panose="02000506000000020003" pitchFamily="2" charset="0"/>
              <a:cs typeface="KG Broken Vessels Sketch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294" y="303319"/>
            <a:ext cx="4633507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Dojo Reading Rewards!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29201" y="1325625"/>
            <a:ext cx="1448442" cy="1705488"/>
            <a:chOff x="5029201" y="1325625"/>
            <a:chExt cx="1448442" cy="170548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71568" y="2431038"/>
              <a:ext cx="466725" cy="60007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78576" y="2371213"/>
              <a:ext cx="504825" cy="647700"/>
            </a:xfrm>
            <a:prstGeom prst="rect">
              <a:avLst/>
            </a:prstGeom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93608" y="1325625"/>
              <a:ext cx="542925" cy="6191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125647" y="1358294"/>
              <a:ext cx="495300" cy="5810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5029201" y="1862107"/>
              <a:ext cx="1448442" cy="66990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  <a:latin typeface="KG Primary Penmanship" panose="02000506000000020003" pitchFamily="2" charset="0"/>
                </a:rPr>
                <a:t>Our Avatars are waiting for their Dojo points!</a:t>
              </a:r>
              <a:endParaRPr lang="en-GB" sz="1400" dirty="0">
                <a:solidFill>
                  <a:schemeClr val="tx1"/>
                </a:solidFill>
                <a:latin typeface="KG Primary Penmanship" panose="02000506000000020003" pitchFamily="2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29456" y="1401132"/>
            <a:ext cx="1622865" cy="1292942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384919" y="1149372"/>
            <a:ext cx="1800551" cy="1382636"/>
          </a:xfrm>
          <a:prstGeom prst="hexagon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rgbClr val="FF0000"/>
                </a:solidFill>
                <a:latin typeface="KG Primary Penmanship" panose="02000506000000020003" pitchFamily="2" charset="0"/>
              </a:rPr>
              <a:t>Remember you might only read one or two pages or even your own book. It still counts! </a:t>
            </a:r>
            <a:r>
              <a:rPr lang="en-GB" sz="1200" dirty="0" smtClean="0">
                <a:solidFill>
                  <a:srgbClr val="FF0000"/>
                </a:solidFill>
                <a:latin typeface="KG Primary Penmanship" panose="02000506000000020003" pitchFamily="2" charset="0"/>
                <a:sym typeface="Wingdings" panose="05000000000000000000" pitchFamily="2" charset="2"/>
              </a:rPr>
              <a:t> </a:t>
            </a:r>
            <a:endParaRPr lang="en-GB" sz="1200" dirty="0">
              <a:solidFill>
                <a:srgbClr val="FF0000"/>
              </a:solidFill>
              <a:latin typeface="KG Primary Penmanship" panose="02000506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1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3438</TotalTime>
  <Words>213</Words>
  <Application>Microsoft Office PowerPoint</Application>
  <PresentationFormat>On-screen Show (4:3)</PresentationFormat>
  <Paragraphs>62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KG Broken Vessels Sketch</vt:lpstr>
      <vt:lpstr>KG Primary Penmanship</vt:lpstr>
      <vt:lpstr>KG Primary Penmanship 2</vt:lpstr>
      <vt:lpstr>Kiddish</vt:lpstr>
      <vt:lpstr>Wingdings</vt:lpstr>
      <vt:lpstr>Office Theme</vt:lpstr>
      <vt:lpstr>PowerPoint Presentation</vt:lpstr>
      <vt:lpstr>PowerPoint Presentation</vt:lpstr>
    </vt:vector>
  </TitlesOfParts>
  <Company>Kinders and Beyond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Bonnie Hunter</dc:creator>
  <cp:lastModifiedBy>Administrator</cp:lastModifiedBy>
  <cp:revision>93</cp:revision>
  <cp:lastPrinted>2017-09-13T14:02:38Z</cp:lastPrinted>
  <dcterms:created xsi:type="dcterms:W3CDTF">2014-08-22T21:25:49Z</dcterms:created>
  <dcterms:modified xsi:type="dcterms:W3CDTF">2018-03-02T09:53:03Z</dcterms:modified>
</cp:coreProperties>
</file>