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65" r:id="rId3"/>
    <p:sldId id="267" r:id="rId4"/>
    <p:sldId id="262" r:id="rId5"/>
    <p:sldId id="268" r:id="rId6"/>
    <p:sldId id="264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8FA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115" d="100"/>
          <a:sy n="115" d="100"/>
        </p:scale>
        <p:origin x="151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9FFD5-A04B-4851-A846-5F488026E31D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4F8D0-7560-48DA-BA2D-20C3AA581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100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A8D1-20CC-4865-88B4-05C0132502B1}" type="datetimeFigureOut">
              <a:rPr lang="en-US" smtClean="0"/>
              <a:pPr/>
              <a:t>3/19/2020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C924-B9B7-4058-BA36-44B6B364BA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A8D1-20CC-4865-88B4-05C0132502B1}" type="datetimeFigureOut">
              <a:rPr lang="en-US" smtClean="0"/>
              <a:pPr/>
              <a:t>3/19/2020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C924-B9B7-4058-BA36-44B6B364BA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A8D1-20CC-4865-88B4-05C0132502B1}" type="datetimeFigureOut">
              <a:rPr lang="en-US" smtClean="0"/>
              <a:pPr/>
              <a:t>3/19/2020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C924-B9B7-4058-BA36-44B6B364BA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A8D1-20CC-4865-88B4-05C0132502B1}" type="datetimeFigureOut">
              <a:rPr lang="en-US" smtClean="0"/>
              <a:pPr/>
              <a:t>3/19/2020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C924-B9B7-4058-BA36-44B6B364BA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A8D1-20CC-4865-88B4-05C0132502B1}" type="datetimeFigureOut">
              <a:rPr lang="en-US" smtClean="0"/>
              <a:pPr/>
              <a:t>3/19/2020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C924-B9B7-4058-BA36-44B6B364BA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A8D1-20CC-4865-88B4-05C0132502B1}" type="datetimeFigureOut">
              <a:rPr lang="en-US" smtClean="0"/>
              <a:pPr/>
              <a:t>3/19/2020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C924-B9B7-4058-BA36-44B6B364BA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A8D1-20CC-4865-88B4-05C0132502B1}" type="datetimeFigureOut">
              <a:rPr lang="en-US" smtClean="0"/>
              <a:pPr/>
              <a:t>3/19/2020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C924-B9B7-4058-BA36-44B6B364BA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A8D1-20CC-4865-88B4-05C0132502B1}" type="datetimeFigureOut">
              <a:rPr lang="en-US" smtClean="0"/>
              <a:pPr/>
              <a:t>3/19/2020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C924-B9B7-4058-BA36-44B6B364BA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A8D1-20CC-4865-88B4-05C0132502B1}" type="datetimeFigureOut">
              <a:rPr lang="en-US" smtClean="0"/>
              <a:pPr/>
              <a:t>3/19/2020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C924-B9B7-4058-BA36-44B6B364BA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A8D1-20CC-4865-88B4-05C0132502B1}" type="datetimeFigureOut">
              <a:rPr lang="en-US" smtClean="0"/>
              <a:pPr/>
              <a:t>3/19/2020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C924-B9B7-4058-BA36-44B6B364BA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A8D1-20CC-4865-88B4-05C0132502B1}" type="datetimeFigureOut">
              <a:rPr lang="en-US" smtClean="0"/>
              <a:pPr/>
              <a:t>3/19/2020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C924-B9B7-4058-BA36-44B6B364BA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5A8D1-20CC-4865-88B4-05C0132502B1}" type="datetimeFigureOut">
              <a:rPr lang="en-US" smtClean="0"/>
              <a:pPr/>
              <a:t>3/19/2020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3C924-B9B7-4058-BA36-44B6B364BA8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latin typeface="SassoonPrimaryInfant" pitchFamily="2" charset="0"/>
              </a:rPr>
              <a:t>Social Story</a:t>
            </a:r>
            <a:endParaRPr lang="en-GB" sz="5400" b="1" dirty="0">
              <a:latin typeface="SassoonPrimaryInfan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400800" cy="1752600"/>
          </a:xfrm>
        </p:spPr>
        <p:txBody>
          <a:bodyPr/>
          <a:lstStyle/>
          <a:p>
            <a:r>
              <a:rPr lang="en-GB" sz="3600" dirty="0" smtClean="0">
                <a:solidFill>
                  <a:schemeClr val="tx1"/>
                </a:solidFill>
                <a:latin typeface="SassoonPrimaryInfant" pitchFamily="2" charset="0"/>
              </a:rPr>
              <a:t>Coronavirus</a:t>
            </a:r>
          </a:p>
          <a:p>
            <a:r>
              <a:rPr lang="en-GB" sz="3600" dirty="0" smtClean="0">
                <a:solidFill>
                  <a:schemeClr val="tx1"/>
                </a:solidFill>
                <a:latin typeface="SassoonPrimaryInfant" pitchFamily="2" charset="0"/>
              </a:rPr>
              <a:t>Covid19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9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4525963"/>
          </a:xfrm>
        </p:spPr>
        <p:txBody>
          <a:bodyPr/>
          <a:lstStyle/>
          <a:p>
            <a:r>
              <a:rPr lang="en-GB" dirty="0" smtClean="0">
                <a:latin typeface="SassoonPrimaryInfant" pitchFamily="2" charset="0"/>
              </a:rPr>
              <a:t>Coronavirus can be called “Covid19”.</a:t>
            </a:r>
          </a:p>
          <a:p>
            <a:r>
              <a:rPr lang="en-GB" dirty="0" smtClean="0">
                <a:latin typeface="SassoonPrimaryInfant" pitchFamily="2" charset="0"/>
              </a:rPr>
              <a:t>Coronavirus is a new type of flu.</a:t>
            </a:r>
          </a:p>
          <a:p>
            <a:r>
              <a:rPr lang="en-GB" dirty="0" smtClean="0">
                <a:latin typeface="SassoonPrimaryInfant" pitchFamily="2" charset="0"/>
              </a:rPr>
              <a:t>A flu will make you feel sick, but it is ok, you will feel better again.</a:t>
            </a:r>
            <a:endParaRPr lang="en-GB" dirty="0">
              <a:latin typeface="SassoonPrimaryInfant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576" t="12998" r="85077" b="63272"/>
          <a:stretch/>
        </p:blipFill>
        <p:spPr>
          <a:xfrm>
            <a:off x="3502224" y="3501008"/>
            <a:ext cx="2016223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094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289451"/>
          </a:xfrm>
        </p:spPr>
        <p:txBody>
          <a:bodyPr>
            <a:normAutofit/>
          </a:bodyPr>
          <a:lstStyle/>
          <a:p>
            <a:r>
              <a:rPr lang="en-GB" sz="2800" dirty="0" smtClean="0">
                <a:latin typeface="SassoonPrimaryInfant" pitchFamily="2" charset="0"/>
              </a:rPr>
              <a:t>I can keep safe from Coronavirus by washing my hands with soap and water.</a:t>
            </a:r>
            <a:endParaRPr lang="en-GB" sz="2800" dirty="0">
              <a:latin typeface="SassoonPrimaryInfant" pitchFamily="2" charset="0"/>
            </a:endParaRPr>
          </a:p>
          <a:p>
            <a:r>
              <a:rPr lang="en-GB" sz="2800" dirty="0" smtClean="0">
                <a:latin typeface="SassoonPrimaryInfant" pitchFamily="2" charset="0"/>
              </a:rPr>
              <a:t>I will wash my hands before I eat my food. </a:t>
            </a:r>
          </a:p>
          <a:p>
            <a:r>
              <a:rPr lang="en-GB" sz="2800" dirty="0" smtClean="0">
                <a:latin typeface="SassoonPrimaryInfant" pitchFamily="2" charset="0"/>
              </a:rPr>
              <a:t>I will wash my hands after I sneeze, blow my nose or touch my mouth.</a:t>
            </a:r>
          </a:p>
          <a:p>
            <a:r>
              <a:rPr lang="en-GB" sz="2800" dirty="0" smtClean="0">
                <a:latin typeface="SassoonPrimaryInfant" pitchFamily="2" charset="0"/>
              </a:rPr>
              <a:t>I will wash my hands after I go to the toilet.</a:t>
            </a:r>
          </a:p>
          <a:p>
            <a:r>
              <a:rPr lang="en-GB" sz="2800" dirty="0" smtClean="0">
                <a:latin typeface="SassoonPrimaryInfant" pitchFamily="2" charset="0"/>
              </a:rPr>
              <a:t>I will be safe with my lovely clean hands.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5559" t="12766" r="71143" b="63593"/>
          <a:stretch/>
        </p:blipFill>
        <p:spPr>
          <a:xfrm>
            <a:off x="907493" y="4316470"/>
            <a:ext cx="2193899" cy="21938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9227" t="12195" r="56638" b="63415"/>
          <a:stretch/>
        </p:blipFill>
        <p:spPr>
          <a:xfrm>
            <a:off x="3555692" y="4808524"/>
            <a:ext cx="1326034" cy="12097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43052" t="12651" r="42308" b="63644"/>
          <a:stretch/>
        </p:blipFill>
        <p:spPr>
          <a:xfrm>
            <a:off x="5170461" y="4803195"/>
            <a:ext cx="1314427" cy="11972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1321" t="37502" r="84974" b="38134"/>
          <a:stretch/>
        </p:blipFill>
        <p:spPr>
          <a:xfrm>
            <a:off x="6738374" y="4803195"/>
            <a:ext cx="1220758" cy="122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46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7931224" cy="3168351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SassoonPrimaryInfant" pitchFamily="2" charset="0"/>
              </a:rPr>
              <a:t>I will not bite my nails or put my hands in my mouth.</a:t>
            </a:r>
          </a:p>
          <a:p>
            <a:r>
              <a:rPr lang="en-GB" dirty="0" smtClean="0">
                <a:latin typeface="SassoonPrimaryInfant" pitchFamily="2" charset="0"/>
              </a:rPr>
              <a:t>I will cough or sneeze into my elbow.</a:t>
            </a:r>
          </a:p>
          <a:p>
            <a:r>
              <a:rPr lang="en-GB" dirty="0" smtClean="0">
                <a:latin typeface="SassoonPrimaryInfant" pitchFamily="2" charset="0"/>
              </a:rPr>
              <a:t>If I am not feeling well, I will tell a grown-up.</a:t>
            </a:r>
          </a:p>
          <a:p>
            <a:r>
              <a:rPr lang="en-GB" dirty="0" smtClean="0">
                <a:latin typeface="SassoonPrimaryInfant" pitchFamily="2" charset="0"/>
              </a:rPr>
              <a:t>I will not give my friends or staff hugs or fist bumps until everyone is feeling better.</a:t>
            </a:r>
          </a:p>
          <a:p>
            <a:r>
              <a:rPr lang="en-GB" dirty="0" smtClean="0">
                <a:latin typeface="SassoonPrimaryInfant" pitchFamily="2" charset="0"/>
              </a:rPr>
              <a:t>I can do other things to be friendly, like give them a wave, an elbow bump or a dab!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9444" t="62750" r="56982" b="13719"/>
          <a:stretch/>
        </p:blipFill>
        <p:spPr>
          <a:xfrm>
            <a:off x="5652120" y="4744696"/>
            <a:ext cx="1224136" cy="11937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608" t="62420" r="84998" b="13768"/>
          <a:stretch/>
        </p:blipFill>
        <p:spPr>
          <a:xfrm>
            <a:off x="6912260" y="4744696"/>
            <a:ext cx="1188132" cy="118813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00793" y="4275904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Unhealthy choices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816674" y="4294596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</a:t>
            </a:r>
            <a:r>
              <a:rPr lang="en-GB" sz="2400" dirty="0" smtClean="0"/>
              <a:t>ealthy choices</a:t>
            </a:r>
            <a:endParaRPr lang="en-GB" sz="24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l="40999" t="31707" r="40999" b="36290"/>
          <a:stretch/>
        </p:blipFill>
        <p:spPr>
          <a:xfrm>
            <a:off x="6121071" y="3779071"/>
            <a:ext cx="576064" cy="57606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/>
          <a:srcRect l="40529" t="29998" r="40183" b="35713"/>
          <a:stretch/>
        </p:blipFill>
        <p:spPr>
          <a:xfrm>
            <a:off x="2011074" y="3728075"/>
            <a:ext cx="602063" cy="602064"/>
          </a:xfrm>
          <a:prstGeom prst="rect">
            <a:avLst/>
          </a:prstGeom>
        </p:spPr>
      </p:pic>
      <p:pic>
        <p:nvPicPr>
          <p:cNvPr id="1028" name="Picture 4" descr="Image result for green tick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2" t="17620" r="49879" b="24229"/>
          <a:stretch/>
        </p:blipFill>
        <p:spPr bwMode="auto">
          <a:xfrm>
            <a:off x="6918854" y="3751667"/>
            <a:ext cx="630871" cy="630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Image result for green tick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21" t="13312" r="2840" b="24229"/>
          <a:stretch/>
        </p:blipFill>
        <p:spPr bwMode="auto">
          <a:xfrm>
            <a:off x="2807557" y="3728075"/>
            <a:ext cx="581303" cy="60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7"/>
          <a:srcRect l="15039" t="37001" r="42206" b="37993"/>
          <a:stretch/>
        </p:blipFill>
        <p:spPr>
          <a:xfrm>
            <a:off x="661325" y="4680914"/>
            <a:ext cx="3999215" cy="131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25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en-GB" dirty="0" smtClean="0">
                <a:latin typeface="SassoonPrimaryInfant" pitchFamily="2" charset="0"/>
              </a:rPr>
              <a:t>My school needs to close for a while- most people will stay at home instead.</a:t>
            </a:r>
          </a:p>
          <a:p>
            <a:r>
              <a:rPr lang="en-GB" dirty="0" smtClean="0">
                <a:latin typeface="SassoonPrimaryInfant" pitchFamily="2" charset="0"/>
              </a:rPr>
              <a:t>This is to let everyone get better.</a:t>
            </a:r>
          </a:p>
          <a:p>
            <a:r>
              <a:rPr lang="en-GB" dirty="0" smtClean="0">
                <a:latin typeface="SassoonPrimaryInfant" pitchFamily="2" charset="0"/>
              </a:rPr>
              <a:t>A grown-up will let me know when I can go back to school.</a:t>
            </a:r>
            <a:endParaRPr lang="en-GB" dirty="0">
              <a:latin typeface="SassoonPrimaryInfant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43535" t="62229" r="42564" b="13324"/>
          <a:stretch/>
        </p:blipFill>
        <p:spPr>
          <a:xfrm>
            <a:off x="3480096" y="3501008"/>
            <a:ext cx="2183807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917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en-GB" dirty="0" smtClean="0">
                <a:latin typeface="SassoonPrimaryInfant" pitchFamily="2" charset="0"/>
              </a:rPr>
              <a:t>Just like other types of flu, coronavirus will go away soon.</a:t>
            </a:r>
          </a:p>
          <a:p>
            <a:r>
              <a:rPr lang="en-GB" dirty="0" smtClean="0">
                <a:latin typeface="SassoonPrimaryInfant" pitchFamily="2" charset="0"/>
              </a:rPr>
              <a:t>I don’t need to feel worried, but if I do I can talk to an adult.</a:t>
            </a:r>
          </a:p>
          <a:p>
            <a:r>
              <a:rPr lang="en-GB" dirty="0" smtClean="0">
                <a:latin typeface="SassoonPrimaryInfant" pitchFamily="2" charset="0"/>
              </a:rPr>
              <a:t>I will keep safe! </a:t>
            </a:r>
            <a:r>
              <a:rPr lang="en-GB" smtClean="0">
                <a:latin typeface="SassoonPrimaryInfant" pitchFamily="2" charset="0"/>
              </a:rPr>
              <a:t>Hurray!</a:t>
            </a:r>
            <a:endParaRPr lang="en-GB" dirty="0">
              <a:latin typeface="SassoonPrimaryInfant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5231" t="62048" r="70992" b="13460"/>
          <a:stretch/>
        </p:blipFill>
        <p:spPr>
          <a:xfrm>
            <a:off x="3347864" y="3645024"/>
            <a:ext cx="216024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501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259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SassoonPrimaryInfant</vt:lpstr>
      <vt:lpstr>Office Theme</vt:lpstr>
      <vt:lpstr>Social Story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AES Ballylumford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Drew</dc:creator>
  <cp:lastModifiedBy>Laverick, Pauline</cp:lastModifiedBy>
  <cp:revision>58</cp:revision>
  <cp:lastPrinted>2017-06-23T10:48:15Z</cp:lastPrinted>
  <dcterms:created xsi:type="dcterms:W3CDTF">2017-02-20T12:18:44Z</dcterms:created>
  <dcterms:modified xsi:type="dcterms:W3CDTF">2020-03-19T10:43:15Z</dcterms:modified>
</cp:coreProperties>
</file>