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embeddedFontLst>
    <p:embeddedFont>
      <p:font typeface="Corbel" panose="020B050302020402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gITvHxejTlLhJpgLUbdgkpbtg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6" y="8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 curriculum equation</a:t>
            </a:r>
            <a:endParaRPr/>
          </a:p>
        </p:txBody>
      </p:sp>
      <p:sp>
        <p:nvSpPr>
          <p:cNvPr id="119" name="Google Shape;1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16"/>
          <p:cNvSpPr/>
          <p:nvPr/>
        </p:nvSpPr>
        <p:spPr>
          <a:xfrm>
            <a:off x="-6843" y="2059012"/>
            <a:ext cx="12195668" cy="1828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6"/>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chemeClr val="dk2"/>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0" name="Google Shape;20;p16"/>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27"/>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7"/>
          <p:cNvSpPr txBox="1">
            <a:spLocks noGrp="1"/>
          </p:cNvSpPr>
          <p:nvPr>
            <p:ph type="body" idx="1"/>
          </p:nvPr>
        </p:nvSpPr>
        <p:spPr>
          <a:xfrm rot="5400000">
            <a:off x="3991839" y="-777240"/>
            <a:ext cx="4206240" cy="97840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27"/>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7"/>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28"/>
          <p:cNvSpPr/>
          <p:nvPr/>
        </p:nvSpPr>
        <p:spPr>
          <a:xfrm>
            <a:off x="9019312" y="0"/>
            <a:ext cx="27432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8"/>
          <p:cNvSpPr txBox="1">
            <a:spLocks noGrp="1"/>
          </p:cNvSpPr>
          <p:nvPr>
            <p:ph type="title"/>
          </p:nvPr>
        </p:nvSpPr>
        <p:spPr>
          <a:xfrm rot="5400000">
            <a:off x="7413033" y="2022229"/>
            <a:ext cx="5897562" cy="240238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8"/>
          <p:cNvSpPr txBox="1">
            <a:spLocks noGrp="1"/>
          </p:cNvSpPr>
          <p:nvPr>
            <p:ph type="body" idx="1"/>
          </p:nvPr>
        </p:nvSpPr>
        <p:spPr>
          <a:xfrm rot="5400000">
            <a:off x="1876064" y="-763226"/>
            <a:ext cx="5897562" cy="797329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5" name="Google Shape;85;p28"/>
          <p:cNvSpPr txBox="1">
            <a:spLocks noGrp="1"/>
          </p:cNvSpPr>
          <p:nvPr>
            <p:ph type="dt" idx="10"/>
          </p:nvPr>
        </p:nvSpPr>
        <p:spPr>
          <a:xfrm>
            <a:off x="838200" y="6422854"/>
            <a:ext cx="2743196"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8"/>
          <p:cNvSpPr txBox="1">
            <a:spLocks noGrp="1"/>
          </p:cNvSpPr>
          <p:nvPr>
            <p:ph type="ftr" idx="11"/>
          </p:nvPr>
        </p:nvSpPr>
        <p:spPr>
          <a:xfrm>
            <a:off x="3776135" y="6422854"/>
            <a:ext cx="427966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8"/>
          <p:cNvSpPr txBox="1">
            <a:spLocks noGrp="1"/>
          </p:cNvSpPr>
          <p:nvPr>
            <p:ph type="sldNum" idx="12"/>
          </p:nvPr>
        </p:nvSpPr>
        <p:spPr>
          <a:xfrm>
            <a:off x="8073048" y="6422854"/>
            <a:ext cx="879759"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95"/>
        <p:cNvGrpSpPr/>
        <p:nvPr/>
      </p:nvGrpSpPr>
      <p:grpSpPr>
        <a:xfrm>
          <a:off x="0" y="0"/>
          <a:ext cx="0" cy="0"/>
          <a:chOff x="0" y="0"/>
          <a:chExt cx="0" cy="0"/>
        </a:xfrm>
      </p:grpSpPr>
      <p:sp>
        <p:nvSpPr>
          <p:cNvPr id="96" name="Google Shape;96;p19"/>
          <p:cNvSpPr/>
          <p:nvPr/>
        </p:nvSpPr>
        <p:spPr>
          <a:xfrm>
            <a:off x="-6843" y="2059012"/>
            <a:ext cx="12195668" cy="1828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9"/>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lt1"/>
              </a:buClr>
              <a:buSzPts val="6000"/>
              <a:buFont typeface="Corbe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9"/>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200"/>
              </a:spcBef>
              <a:spcAft>
                <a:spcPts val="0"/>
              </a:spcAft>
              <a:buSzPts val="2000"/>
              <a:buNone/>
              <a:defRPr sz="2000">
                <a:solidFill>
                  <a:schemeClr val="dk2"/>
                </a:solidFill>
              </a:defRPr>
            </a:lvl1pPr>
            <a:lvl2pPr marL="914400" lvl="1" indent="-228600" algn="l">
              <a:lnSpc>
                <a:spcPct val="90000"/>
              </a:lnSpc>
              <a:spcBef>
                <a:spcPts val="200"/>
              </a:spcBef>
              <a:spcAft>
                <a:spcPts val="0"/>
              </a:spcAft>
              <a:buSzPts val="1800"/>
              <a:buNone/>
              <a:defRPr sz="1800">
                <a:solidFill>
                  <a:srgbClr val="8C8C8C"/>
                </a:solidFill>
              </a:defRPr>
            </a:lvl2pPr>
            <a:lvl3pPr marL="1371600" lvl="2" indent="-228600" algn="l">
              <a:lnSpc>
                <a:spcPct val="90000"/>
              </a:lnSpc>
              <a:spcBef>
                <a:spcPts val="400"/>
              </a:spcBef>
              <a:spcAft>
                <a:spcPts val="0"/>
              </a:spcAft>
              <a:buSzPts val="1600"/>
              <a:buNone/>
              <a:defRPr sz="1600">
                <a:solidFill>
                  <a:srgbClr val="8C8C8C"/>
                </a:solidFill>
              </a:defRPr>
            </a:lvl3pPr>
            <a:lvl4pPr marL="1828800" lvl="3" indent="-228600" algn="l">
              <a:lnSpc>
                <a:spcPct val="90000"/>
              </a:lnSpc>
              <a:spcBef>
                <a:spcPts val="400"/>
              </a:spcBef>
              <a:spcAft>
                <a:spcPts val="0"/>
              </a:spcAft>
              <a:buSzPts val="1400"/>
              <a:buNone/>
              <a:defRPr sz="1400">
                <a:solidFill>
                  <a:srgbClr val="8C8C8C"/>
                </a:solidFill>
              </a:defRPr>
            </a:lvl4pPr>
            <a:lvl5pPr marL="2286000" lvl="4" indent="-228600" algn="l">
              <a:lnSpc>
                <a:spcPct val="90000"/>
              </a:lnSpc>
              <a:spcBef>
                <a:spcPts val="400"/>
              </a:spcBef>
              <a:spcAft>
                <a:spcPts val="0"/>
              </a:spcAft>
              <a:buSzPts val="1400"/>
              <a:buNone/>
              <a:defRPr sz="1400">
                <a:solidFill>
                  <a:srgbClr val="8C8C8C"/>
                </a:solidFill>
              </a:defRPr>
            </a:lvl5pPr>
            <a:lvl6pPr marL="2743200" lvl="5" indent="-228600" algn="l">
              <a:lnSpc>
                <a:spcPct val="90000"/>
              </a:lnSpc>
              <a:spcBef>
                <a:spcPts val="400"/>
              </a:spcBef>
              <a:spcAft>
                <a:spcPts val="0"/>
              </a:spcAft>
              <a:buSzPts val="1400"/>
              <a:buNone/>
              <a:defRPr sz="1400">
                <a:solidFill>
                  <a:srgbClr val="8C8C8C"/>
                </a:solidFill>
              </a:defRPr>
            </a:lvl6pPr>
            <a:lvl7pPr marL="3200400" lvl="6" indent="-228600" algn="l">
              <a:lnSpc>
                <a:spcPct val="90000"/>
              </a:lnSpc>
              <a:spcBef>
                <a:spcPts val="400"/>
              </a:spcBef>
              <a:spcAft>
                <a:spcPts val="0"/>
              </a:spcAft>
              <a:buSzPts val="1400"/>
              <a:buNone/>
              <a:defRPr sz="1400">
                <a:solidFill>
                  <a:srgbClr val="8C8C8C"/>
                </a:solidFill>
              </a:defRPr>
            </a:lvl7pPr>
            <a:lvl8pPr marL="3657600" lvl="7" indent="-228600" algn="l">
              <a:lnSpc>
                <a:spcPct val="90000"/>
              </a:lnSpc>
              <a:spcBef>
                <a:spcPts val="400"/>
              </a:spcBef>
              <a:spcAft>
                <a:spcPts val="0"/>
              </a:spcAft>
              <a:buSzPts val="1400"/>
              <a:buNone/>
              <a:defRPr sz="1400">
                <a:solidFill>
                  <a:srgbClr val="8C8C8C"/>
                </a:solidFill>
              </a:defRPr>
            </a:lvl8pPr>
            <a:lvl9pPr marL="4114800" lvl="8" indent="-228600" algn="l">
              <a:lnSpc>
                <a:spcPct val="90000"/>
              </a:lnSpc>
              <a:spcBef>
                <a:spcPts val="400"/>
              </a:spcBef>
              <a:spcAft>
                <a:spcPts val="400"/>
              </a:spcAft>
              <a:buSzPts val="1400"/>
              <a:buNone/>
              <a:defRPr sz="1400">
                <a:solidFill>
                  <a:srgbClr val="8C8C8C"/>
                </a:solidFill>
              </a:defRPr>
            </a:lvl9pPr>
          </a:lstStyle>
          <a:p>
            <a:endParaRPr/>
          </a:p>
        </p:txBody>
      </p:sp>
      <p:sp>
        <p:nvSpPr>
          <p:cNvPr id="99" name="Google Shape;99;p19"/>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9"/>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9"/>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sz="1200" b="0" i="0" u="none" strike="noStrike" cap="none">
                <a:solidFill>
                  <a:schemeClr val="dk2"/>
                </a:solidFill>
                <a:latin typeface="Corbel"/>
                <a:ea typeface="Corbel"/>
                <a:cs typeface="Corbel"/>
                <a:sym typeface="Corbel"/>
              </a:defRPr>
            </a:lvl1pPr>
            <a:lvl2pPr marL="0" lvl="1" indent="0" algn="l">
              <a:spcBef>
                <a:spcPts val="0"/>
              </a:spcBef>
              <a:buNone/>
              <a:defRPr sz="1200" b="0" i="0" u="none" strike="noStrike" cap="none">
                <a:solidFill>
                  <a:schemeClr val="dk2"/>
                </a:solidFill>
                <a:latin typeface="Corbel"/>
                <a:ea typeface="Corbel"/>
                <a:cs typeface="Corbel"/>
                <a:sym typeface="Corbel"/>
              </a:defRPr>
            </a:lvl2pPr>
            <a:lvl3pPr marL="0" lvl="2" indent="0" algn="l">
              <a:spcBef>
                <a:spcPts val="0"/>
              </a:spcBef>
              <a:buNone/>
              <a:defRPr sz="1200" b="0" i="0" u="none" strike="noStrike" cap="none">
                <a:solidFill>
                  <a:schemeClr val="dk2"/>
                </a:solidFill>
                <a:latin typeface="Corbel"/>
                <a:ea typeface="Corbel"/>
                <a:cs typeface="Corbel"/>
                <a:sym typeface="Corbel"/>
              </a:defRPr>
            </a:lvl3pPr>
            <a:lvl4pPr marL="0" lvl="3" indent="0" algn="l">
              <a:spcBef>
                <a:spcPts val="0"/>
              </a:spcBef>
              <a:buNone/>
              <a:defRPr sz="1200" b="0" i="0" u="none" strike="noStrike" cap="none">
                <a:solidFill>
                  <a:schemeClr val="dk2"/>
                </a:solidFill>
                <a:latin typeface="Corbel"/>
                <a:ea typeface="Corbel"/>
                <a:cs typeface="Corbel"/>
                <a:sym typeface="Corbel"/>
              </a:defRPr>
            </a:lvl4pPr>
            <a:lvl5pPr marL="0" lvl="4" indent="0" algn="l">
              <a:spcBef>
                <a:spcPts val="0"/>
              </a:spcBef>
              <a:buNone/>
              <a:defRPr sz="1200" b="0" i="0" u="none" strike="noStrike" cap="none">
                <a:solidFill>
                  <a:schemeClr val="dk2"/>
                </a:solidFill>
                <a:latin typeface="Corbel"/>
                <a:ea typeface="Corbel"/>
                <a:cs typeface="Corbel"/>
                <a:sym typeface="Corbel"/>
              </a:defRPr>
            </a:lvl5pPr>
            <a:lvl6pPr marL="0" lvl="5" indent="0" algn="l">
              <a:spcBef>
                <a:spcPts val="0"/>
              </a:spcBef>
              <a:buNone/>
              <a:defRPr sz="1200" b="0" i="0" u="none" strike="noStrike" cap="none">
                <a:solidFill>
                  <a:schemeClr val="dk2"/>
                </a:solidFill>
                <a:latin typeface="Corbel"/>
                <a:ea typeface="Corbel"/>
                <a:cs typeface="Corbel"/>
                <a:sym typeface="Corbel"/>
              </a:defRPr>
            </a:lvl6pPr>
            <a:lvl7pPr marL="0" lvl="6" indent="0" algn="l">
              <a:spcBef>
                <a:spcPts val="0"/>
              </a:spcBef>
              <a:buNone/>
              <a:defRPr sz="1200" b="0" i="0" u="none" strike="noStrike" cap="none">
                <a:solidFill>
                  <a:schemeClr val="dk2"/>
                </a:solidFill>
                <a:latin typeface="Corbel"/>
                <a:ea typeface="Corbel"/>
                <a:cs typeface="Corbel"/>
                <a:sym typeface="Corbel"/>
              </a:defRPr>
            </a:lvl7pPr>
            <a:lvl8pPr marL="0" lvl="7" indent="0" algn="l">
              <a:spcBef>
                <a:spcPts val="0"/>
              </a:spcBef>
              <a:buNone/>
              <a:defRPr sz="1200" b="0" i="0" u="none" strike="noStrike" cap="none">
                <a:solidFill>
                  <a:schemeClr val="dk2"/>
                </a:solidFill>
                <a:latin typeface="Corbel"/>
                <a:ea typeface="Corbel"/>
                <a:cs typeface="Corbel"/>
                <a:sym typeface="Corbel"/>
              </a:defRPr>
            </a:lvl8pPr>
            <a:lvl9pPr marL="0" lvl="8" indent="0" algn="l">
              <a:spcBef>
                <a:spcPts val="0"/>
              </a:spcBef>
              <a:buNone/>
              <a:defRPr sz="1200" b="0" i="0" u="none" strike="noStrike" cap="none">
                <a:solidFill>
                  <a:schemeClr val="dk2"/>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3"/>
        <p:cNvGrpSpPr/>
        <p:nvPr/>
      </p:nvGrpSpPr>
      <p:grpSpPr>
        <a:xfrm>
          <a:off x="0" y="0"/>
          <a:ext cx="0" cy="0"/>
          <a:chOff x="0" y="0"/>
          <a:chExt cx="0" cy="0"/>
        </a:xfrm>
      </p:grpSpPr>
      <p:sp>
        <p:nvSpPr>
          <p:cNvPr id="24" name="Google Shape;24;p20"/>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21"/>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1205344" y="2011680"/>
            <a:ext cx="4754880" cy="420624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36" name="Google Shape;36;p22"/>
          <p:cNvSpPr txBox="1">
            <a:spLocks noGrp="1"/>
          </p:cNvSpPr>
          <p:nvPr>
            <p:ph type="body" idx="2"/>
          </p:nvPr>
        </p:nvSpPr>
        <p:spPr>
          <a:xfrm>
            <a:off x="6230391" y="2011680"/>
            <a:ext cx="4754880" cy="420624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37" name="Google Shape;37;p22"/>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1207008" y="1913470"/>
            <a:ext cx="4754880" cy="7430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100"/>
              <a:buNone/>
              <a:defRPr sz="2100" b="1"/>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3" name="Google Shape;43;p23"/>
          <p:cNvSpPr txBox="1">
            <a:spLocks noGrp="1"/>
          </p:cNvSpPr>
          <p:nvPr>
            <p:ph type="body" idx="2"/>
          </p:nvPr>
        </p:nvSpPr>
        <p:spPr>
          <a:xfrm>
            <a:off x="1207008" y="2656566"/>
            <a:ext cx="4754880" cy="356616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44" name="Google Shape;44;p23"/>
          <p:cNvSpPr txBox="1">
            <a:spLocks noGrp="1"/>
          </p:cNvSpPr>
          <p:nvPr>
            <p:ph type="body" idx="3"/>
          </p:nvPr>
        </p:nvSpPr>
        <p:spPr>
          <a:xfrm>
            <a:off x="6231230" y="1913470"/>
            <a:ext cx="4754880" cy="7430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100"/>
              <a:buNone/>
              <a:defRPr sz="2100" b="1"/>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5" name="Google Shape;45;p23"/>
          <p:cNvSpPr txBox="1">
            <a:spLocks noGrp="1"/>
          </p:cNvSpPr>
          <p:nvPr>
            <p:ph type="body" idx="4"/>
          </p:nvPr>
        </p:nvSpPr>
        <p:spPr>
          <a:xfrm>
            <a:off x="6231230" y="2656564"/>
            <a:ext cx="4754880" cy="356616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46" name="Google Shape;46;p23"/>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9"/>
        <p:cNvGrpSpPr/>
        <p:nvPr/>
      </p:nvGrpSpPr>
      <p:grpSpPr>
        <a:xfrm>
          <a:off x="0" y="0"/>
          <a:ext cx="0" cy="0"/>
          <a:chOff x="0" y="0"/>
          <a:chExt cx="0" cy="0"/>
        </a:xfrm>
      </p:grpSpPr>
      <p:sp>
        <p:nvSpPr>
          <p:cNvPr id="50" name="Google Shape;50;p18"/>
          <p:cNvSpPr/>
          <p:nvPr/>
        </p:nvSpPr>
        <p:spPr>
          <a:xfrm>
            <a:off x="-6843" y="2059012"/>
            <a:ext cx="12195668" cy="1828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8"/>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lt1"/>
              </a:buClr>
              <a:buSzPts val="6000"/>
              <a:buFont typeface="Corbe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8"/>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200"/>
              </a:spcBef>
              <a:spcAft>
                <a:spcPts val="0"/>
              </a:spcAft>
              <a:buSzPts val="2000"/>
              <a:buNone/>
              <a:defRPr sz="2000">
                <a:solidFill>
                  <a:schemeClr val="dk2"/>
                </a:solidFill>
              </a:defRPr>
            </a:lvl1pPr>
            <a:lvl2pPr marL="914400" lvl="1" indent="-228600" algn="l">
              <a:lnSpc>
                <a:spcPct val="90000"/>
              </a:lnSpc>
              <a:spcBef>
                <a:spcPts val="200"/>
              </a:spcBef>
              <a:spcAft>
                <a:spcPts val="0"/>
              </a:spcAft>
              <a:buSzPts val="1800"/>
              <a:buNone/>
              <a:defRPr sz="1800">
                <a:solidFill>
                  <a:srgbClr val="8C8C8C"/>
                </a:solidFill>
              </a:defRPr>
            </a:lvl2pPr>
            <a:lvl3pPr marL="1371600" lvl="2" indent="-228600" algn="l">
              <a:lnSpc>
                <a:spcPct val="90000"/>
              </a:lnSpc>
              <a:spcBef>
                <a:spcPts val="400"/>
              </a:spcBef>
              <a:spcAft>
                <a:spcPts val="0"/>
              </a:spcAft>
              <a:buSzPts val="1600"/>
              <a:buNone/>
              <a:defRPr sz="1600">
                <a:solidFill>
                  <a:srgbClr val="8C8C8C"/>
                </a:solidFill>
              </a:defRPr>
            </a:lvl3pPr>
            <a:lvl4pPr marL="1828800" lvl="3" indent="-228600" algn="l">
              <a:lnSpc>
                <a:spcPct val="90000"/>
              </a:lnSpc>
              <a:spcBef>
                <a:spcPts val="400"/>
              </a:spcBef>
              <a:spcAft>
                <a:spcPts val="0"/>
              </a:spcAft>
              <a:buSzPts val="1400"/>
              <a:buNone/>
              <a:defRPr sz="1400">
                <a:solidFill>
                  <a:srgbClr val="8C8C8C"/>
                </a:solidFill>
              </a:defRPr>
            </a:lvl4pPr>
            <a:lvl5pPr marL="2286000" lvl="4" indent="-228600" algn="l">
              <a:lnSpc>
                <a:spcPct val="90000"/>
              </a:lnSpc>
              <a:spcBef>
                <a:spcPts val="400"/>
              </a:spcBef>
              <a:spcAft>
                <a:spcPts val="0"/>
              </a:spcAft>
              <a:buSzPts val="1400"/>
              <a:buNone/>
              <a:defRPr sz="1400">
                <a:solidFill>
                  <a:srgbClr val="8C8C8C"/>
                </a:solidFill>
              </a:defRPr>
            </a:lvl5pPr>
            <a:lvl6pPr marL="2743200" lvl="5" indent="-228600" algn="l">
              <a:lnSpc>
                <a:spcPct val="90000"/>
              </a:lnSpc>
              <a:spcBef>
                <a:spcPts val="400"/>
              </a:spcBef>
              <a:spcAft>
                <a:spcPts val="0"/>
              </a:spcAft>
              <a:buSzPts val="1400"/>
              <a:buNone/>
              <a:defRPr sz="1400">
                <a:solidFill>
                  <a:srgbClr val="8C8C8C"/>
                </a:solidFill>
              </a:defRPr>
            </a:lvl6pPr>
            <a:lvl7pPr marL="3200400" lvl="6" indent="-228600" algn="l">
              <a:lnSpc>
                <a:spcPct val="90000"/>
              </a:lnSpc>
              <a:spcBef>
                <a:spcPts val="400"/>
              </a:spcBef>
              <a:spcAft>
                <a:spcPts val="0"/>
              </a:spcAft>
              <a:buSzPts val="1400"/>
              <a:buNone/>
              <a:defRPr sz="1400">
                <a:solidFill>
                  <a:srgbClr val="8C8C8C"/>
                </a:solidFill>
              </a:defRPr>
            </a:lvl7pPr>
            <a:lvl8pPr marL="3657600" lvl="7" indent="-228600" algn="l">
              <a:lnSpc>
                <a:spcPct val="90000"/>
              </a:lnSpc>
              <a:spcBef>
                <a:spcPts val="400"/>
              </a:spcBef>
              <a:spcAft>
                <a:spcPts val="0"/>
              </a:spcAft>
              <a:buSzPts val="1400"/>
              <a:buNone/>
              <a:defRPr sz="1400">
                <a:solidFill>
                  <a:srgbClr val="8C8C8C"/>
                </a:solidFill>
              </a:defRPr>
            </a:lvl8pPr>
            <a:lvl9pPr marL="4114800" lvl="8" indent="-228600" algn="l">
              <a:lnSpc>
                <a:spcPct val="90000"/>
              </a:lnSpc>
              <a:spcBef>
                <a:spcPts val="400"/>
              </a:spcBef>
              <a:spcAft>
                <a:spcPts val="400"/>
              </a:spcAft>
              <a:buSzPts val="1400"/>
              <a:buNone/>
              <a:defRPr sz="1400">
                <a:solidFill>
                  <a:srgbClr val="8C8C8C"/>
                </a:solidFill>
              </a:defRPr>
            </a:lvl9pPr>
          </a:lstStyle>
          <a:p>
            <a:endParaRPr/>
          </a:p>
        </p:txBody>
      </p:sp>
      <p:sp>
        <p:nvSpPr>
          <p:cNvPr id="53" name="Google Shape;53;p18"/>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8"/>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8"/>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sz="1200" b="0" i="0" u="none" strike="noStrike" cap="none">
                <a:solidFill>
                  <a:schemeClr val="dk2"/>
                </a:solidFill>
                <a:latin typeface="Corbel"/>
                <a:ea typeface="Corbel"/>
                <a:cs typeface="Corbel"/>
                <a:sym typeface="Corbel"/>
              </a:defRPr>
            </a:lvl1pPr>
            <a:lvl2pPr marL="0" lvl="1" indent="0" algn="l">
              <a:spcBef>
                <a:spcPts val="0"/>
              </a:spcBef>
              <a:buNone/>
              <a:defRPr sz="1200" b="0" i="0" u="none" strike="noStrike" cap="none">
                <a:solidFill>
                  <a:schemeClr val="dk2"/>
                </a:solidFill>
                <a:latin typeface="Corbel"/>
                <a:ea typeface="Corbel"/>
                <a:cs typeface="Corbel"/>
                <a:sym typeface="Corbel"/>
              </a:defRPr>
            </a:lvl2pPr>
            <a:lvl3pPr marL="0" lvl="2" indent="0" algn="l">
              <a:spcBef>
                <a:spcPts val="0"/>
              </a:spcBef>
              <a:buNone/>
              <a:defRPr sz="1200" b="0" i="0" u="none" strike="noStrike" cap="none">
                <a:solidFill>
                  <a:schemeClr val="dk2"/>
                </a:solidFill>
                <a:latin typeface="Corbel"/>
                <a:ea typeface="Corbel"/>
                <a:cs typeface="Corbel"/>
                <a:sym typeface="Corbel"/>
              </a:defRPr>
            </a:lvl3pPr>
            <a:lvl4pPr marL="0" lvl="3" indent="0" algn="l">
              <a:spcBef>
                <a:spcPts val="0"/>
              </a:spcBef>
              <a:buNone/>
              <a:defRPr sz="1200" b="0" i="0" u="none" strike="noStrike" cap="none">
                <a:solidFill>
                  <a:schemeClr val="dk2"/>
                </a:solidFill>
                <a:latin typeface="Corbel"/>
                <a:ea typeface="Corbel"/>
                <a:cs typeface="Corbel"/>
                <a:sym typeface="Corbel"/>
              </a:defRPr>
            </a:lvl4pPr>
            <a:lvl5pPr marL="0" lvl="4" indent="0" algn="l">
              <a:spcBef>
                <a:spcPts val="0"/>
              </a:spcBef>
              <a:buNone/>
              <a:defRPr sz="1200" b="0" i="0" u="none" strike="noStrike" cap="none">
                <a:solidFill>
                  <a:schemeClr val="dk2"/>
                </a:solidFill>
                <a:latin typeface="Corbel"/>
                <a:ea typeface="Corbel"/>
                <a:cs typeface="Corbel"/>
                <a:sym typeface="Corbel"/>
              </a:defRPr>
            </a:lvl5pPr>
            <a:lvl6pPr marL="0" lvl="5" indent="0" algn="l">
              <a:spcBef>
                <a:spcPts val="0"/>
              </a:spcBef>
              <a:buNone/>
              <a:defRPr sz="1200" b="0" i="0" u="none" strike="noStrike" cap="none">
                <a:solidFill>
                  <a:schemeClr val="dk2"/>
                </a:solidFill>
                <a:latin typeface="Corbel"/>
                <a:ea typeface="Corbel"/>
                <a:cs typeface="Corbel"/>
                <a:sym typeface="Corbel"/>
              </a:defRPr>
            </a:lvl6pPr>
            <a:lvl7pPr marL="0" lvl="6" indent="0" algn="l">
              <a:spcBef>
                <a:spcPts val="0"/>
              </a:spcBef>
              <a:buNone/>
              <a:defRPr sz="1200" b="0" i="0" u="none" strike="noStrike" cap="none">
                <a:solidFill>
                  <a:schemeClr val="dk2"/>
                </a:solidFill>
                <a:latin typeface="Corbel"/>
                <a:ea typeface="Corbel"/>
                <a:cs typeface="Corbel"/>
                <a:sym typeface="Corbel"/>
              </a:defRPr>
            </a:lvl7pPr>
            <a:lvl8pPr marL="0" lvl="7" indent="0" algn="l">
              <a:spcBef>
                <a:spcPts val="0"/>
              </a:spcBef>
              <a:buNone/>
              <a:defRPr sz="1200" b="0" i="0" u="none" strike="noStrike" cap="none">
                <a:solidFill>
                  <a:schemeClr val="dk2"/>
                </a:solidFill>
                <a:latin typeface="Corbel"/>
                <a:ea typeface="Corbel"/>
                <a:cs typeface="Corbel"/>
                <a:sym typeface="Corbel"/>
              </a:defRPr>
            </a:lvl8pPr>
            <a:lvl9pPr marL="0" lvl="8" indent="0" algn="l">
              <a:spcBef>
                <a:spcPts val="0"/>
              </a:spcBef>
              <a:buNone/>
              <a:defRPr sz="1200" b="0" i="0" u="none" strike="noStrike" cap="none">
                <a:solidFill>
                  <a:schemeClr val="dk2"/>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4"/>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4"/>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
          <p:cNvSpPr txBox="1">
            <a:spLocks noGrp="1"/>
          </p:cNvSpPr>
          <p:nvPr>
            <p:ph type="body" idx="1"/>
          </p:nvPr>
        </p:nvSpPr>
        <p:spPr>
          <a:xfrm>
            <a:off x="1207008" y="2120054"/>
            <a:ext cx="6126480" cy="41148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200"/>
              </a:spcBef>
              <a:spcAft>
                <a:spcPts val="0"/>
              </a:spcAft>
              <a:buSzPts val="3200"/>
              <a:buChar char="▪"/>
              <a:defRPr sz="3200"/>
            </a:lvl1pPr>
            <a:lvl2pPr marL="914400" lvl="1" indent="-406400" algn="l">
              <a:lnSpc>
                <a:spcPct val="90000"/>
              </a:lnSpc>
              <a:spcBef>
                <a:spcPts val="200"/>
              </a:spcBef>
              <a:spcAft>
                <a:spcPts val="0"/>
              </a:spcAft>
              <a:buSzPts val="2800"/>
              <a:buChar char="▪"/>
              <a:defRPr sz="2800"/>
            </a:lvl2pPr>
            <a:lvl3pPr marL="1371600" lvl="2" indent="-381000" algn="l">
              <a:lnSpc>
                <a:spcPct val="90000"/>
              </a:lnSpc>
              <a:spcBef>
                <a:spcPts val="400"/>
              </a:spcBef>
              <a:spcAft>
                <a:spcPts val="0"/>
              </a:spcAft>
              <a:buSzPts val="2400"/>
              <a:buChar char="▪"/>
              <a:defRPr sz="2400"/>
            </a:lvl3pPr>
            <a:lvl4pPr marL="1828800" lvl="3" indent="-355600" algn="l">
              <a:lnSpc>
                <a:spcPct val="90000"/>
              </a:lnSpc>
              <a:spcBef>
                <a:spcPts val="400"/>
              </a:spcBef>
              <a:spcAft>
                <a:spcPts val="0"/>
              </a:spcAft>
              <a:buSzPts val="2000"/>
              <a:buChar char="▪"/>
              <a:defRPr sz="2000"/>
            </a:lvl4pPr>
            <a:lvl5pPr marL="2286000" lvl="4" indent="-355600" algn="l">
              <a:lnSpc>
                <a:spcPct val="90000"/>
              </a:lnSpc>
              <a:spcBef>
                <a:spcPts val="400"/>
              </a:spcBef>
              <a:spcAft>
                <a:spcPts val="0"/>
              </a:spcAft>
              <a:buSzPts val="2000"/>
              <a:buChar char="▪"/>
              <a:defRPr sz="2000"/>
            </a:lvl5pPr>
            <a:lvl6pPr marL="2743200" lvl="5" indent="-355600" algn="l">
              <a:lnSpc>
                <a:spcPct val="90000"/>
              </a:lnSpc>
              <a:spcBef>
                <a:spcPts val="400"/>
              </a:spcBef>
              <a:spcAft>
                <a:spcPts val="0"/>
              </a:spcAft>
              <a:buSzPts val="2000"/>
              <a:buChar char="▪"/>
              <a:defRPr sz="2000"/>
            </a:lvl6pPr>
            <a:lvl7pPr marL="3200400" lvl="6" indent="-355600" algn="l">
              <a:lnSpc>
                <a:spcPct val="90000"/>
              </a:lnSpc>
              <a:spcBef>
                <a:spcPts val="400"/>
              </a:spcBef>
              <a:spcAft>
                <a:spcPts val="0"/>
              </a:spcAft>
              <a:buSzPts val="2000"/>
              <a:buChar char="▪"/>
              <a:defRPr sz="2000"/>
            </a:lvl7pPr>
            <a:lvl8pPr marL="3657600" lvl="7" indent="-355600" algn="l">
              <a:lnSpc>
                <a:spcPct val="90000"/>
              </a:lnSpc>
              <a:spcBef>
                <a:spcPts val="400"/>
              </a:spcBef>
              <a:spcAft>
                <a:spcPts val="0"/>
              </a:spcAft>
              <a:buSzPts val="2000"/>
              <a:buChar char="▪"/>
              <a:defRPr sz="2000"/>
            </a:lvl8pPr>
            <a:lvl9pPr marL="4114800" lvl="8" indent="-355600" algn="l">
              <a:lnSpc>
                <a:spcPct val="90000"/>
              </a:lnSpc>
              <a:spcBef>
                <a:spcPts val="400"/>
              </a:spcBef>
              <a:spcAft>
                <a:spcPts val="400"/>
              </a:spcAft>
              <a:buSzPts val="2000"/>
              <a:buChar char="▪"/>
              <a:defRPr sz="2000"/>
            </a:lvl9pPr>
          </a:lstStyle>
          <a:p>
            <a:endParaRPr/>
          </a:p>
        </p:txBody>
      </p:sp>
      <p:sp>
        <p:nvSpPr>
          <p:cNvPr id="64" name="Google Shape;64;p25"/>
          <p:cNvSpPr txBox="1">
            <a:spLocks noGrp="1"/>
          </p:cNvSpPr>
          <p:nvPr>
            <p:ph type="body" idx="2"/>
          </p:nvPr>
        </p:nvSpPr>
        <p:spPr>
          <a:xfrm>
            <a:off x="7789023" y="2147486"/>
            <a:ext cx="3200400" cy="3432319"/>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1800"/>
              <a:buNone/>
              <a:defRPr sz="18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5" name="Google Shape;65;p25"/>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a:spLocks noGrp="1"/>
          </p:cNvSpPr>
          <p:nvPr>
            <p:ph type="pic" idx="2"/>
          </p:nvPr>
        </p:nvSpPr>
        <p:spPr>
          <a:xfrm>
            <a:off x="1280160" y="2211494"/>
            <a:ext cx="6126480" cy="3931920"/>
          </a:xfrm>
          <a:prstGeom prst="rect">
            <a:avLst/>
          </a:prstGeom>
          <a:solidFill>
            <a:srgbClr val="F7F7F7"/>
          </a:solidFill>
          <a:ln>
            <a:noFill/>
          </a:ln>
        </p:spPr>
      </p:sp>
      <p:sp>
        <p:nvSpPr>
          <p:cNvPr id="71" name="Google Shape;71;p26"/>
          <p:cNvSpPr txBox="1">
            <a:spLocks noGrp="1"/>
          </p:cNvSpPr>
          <p:nvPr>
            <p:ph type="body" idx="1"/>
          </p:nvPr>
        </p:nvSpPr>
        <p:spPr>
          <a:xfrm>
            <a:off x="7790688" y="2150621"/>
            <a:ext cx="3200400" cy="3429000"/>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1800"/>
              <a:buNone/>
              <a:defRPr sz="18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2" name="Google Shape;72;p26"/>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6"/>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5"/>
          <p:cNvSpPr/>
          <p:nvPr/>
        </p:nvSpPr>
        <p:spPr>
          <a:xfrm>
            <a:off x="483" y="176109"/>
            <a:ext cx="12188952" cy="164591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5"/>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dk2"/>
              </a:buClr>
              <a:buSzPts val="4000"/>
              <a:buFont typeface="Corbel"/>
              <a:buNone/>
              <a:defRPr sz="4000" b="0" i="0" u="none" strike="noStrike" cap="none">
                <a:solidFill>
                  <a:schemeClr val="dk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5"/>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200"/>
              </a:spcBef>
              <a:spcAft>
                <a:spcPts val="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200"/>
              </a:spcBef>
              <a:spcAft>
                <a:spcPts val="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400"/>
              </a:spcBef>
              <a:spcAft>
                <a:spcPts val="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4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13" name="Google Shape;13;p15"/>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4" name="Google Shape;14;p15"/>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5" name="Google Shape;15;p15"/>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spcBef>
                <a:spcPts val="0"/>
              </a:spcBef>
              <a:buNone/>
              <a:defRPr sz="1200" b="0" i="0" u="none" strike="noStrike" cap="none">
                <a:solidFill>
                  <a:schemeClr val="lt1"/>
                </a:solidFill>
                <a:latin typeface="Corbel"/>
                <a:ea typeface="Corbel"/>
                <a:cs typeface="Corbel"/>
                <a:sym typeface="Corbel"/>
              </a:defRPr>
            </a:lvl1pPr>
            <a:lvl2pPr marL="0" marR="0" lvl="1" indent="0" algn="l" rtl="0">
              <a:spcBef>
                <a:spcPts val="0"/>
              </a:spcBef>
              <a:buNone/>
              <a:defRPr sz="1200" b="0" i="0" u="none" strike="noStrike" cap="none">
                <a:solidFill>
                  <a:schemeClr val="lt1"/>
                </a:solidFill>
                <a:latin typeface="Corbel"/>
                <a:ea typeface="Corbel"/>
                <a:cs typeface="Corbel"/>
                <a:sym typeface="Corbel"/>
              </a:defRPr>
            </a:lvl2pPr>
            <a:lvl3pPr marL="0" marR="0" lvl="2" indent="0" algn="l" rtl="0">
              <a:spcBef>
                <a:spcPts val="0"/>
              </a:spcBef>
              <a:buNone/>
              <a:defRPr sz="1200" b="0" i="0" u="none" strike="noStrike" cap="none">
                <a:solidFill>
                  <a:schemeClr val="lt1"/>
                </a:solidFill>
                <a:latin typeface="Corbel"/>
                <a:ea typeface="Corbel"/>
                <a:cs typeface="Corbel"/>
                <a:sym typeface="Corbel"/>
              </a:defRPr>
            </a:lvl3pPr>
            <a:lvl4pPr marL="0" marR="0" lvl="3" indent="0" algn="l" rtl="0">
              <a:spcBef>
                <a:spcPts val="0"/>
              </a:spcBef>
              <a:buNone/>
              <a:defRPr sz="1200" b="0" i="0" u="none" strike="noStrike" cap="none">
                <a:solidFill>
                  <a:schemeClr val="lt1"/>
                </a:solidFill>
                <a:latin typeface="Corbel"/>
                <a:ea typeface="Corbel"/>
                <a:cs typeface="Corbel"/>
                <a:sym typeface="Corbel"/>
              </a:defRPr>
            </a:lvl4pPr>
            <a:lvl5pPr marL="0" marR="0" lvl="4" indent="0" algn="l" rtl="0">
              <a:spcBef>
                <a:spcPts val="0"/>
              </a:spcBef>
              <a:buNone/>
              <a:defRPr sz="1200" b="0" i="0" u="none" strike="noStrike" cap="none">
                <a:solidFill>
                  <a:schemeClr val="lt1"/>
                </a:solidFill>
                <a:latin typeface="Corbel"/>
                <a:ea typeface="Corbel"/>
                <a:cs typeface="Corbel"/>
                <a:sym typeface="Corbel"/>
              </a:defRPr>
            </a:lvl5pPr>
            <a:lvl6pPr marL="0" marR="0" lvl="5" indent="0" algn="l" rtl="0">
              <a:spcBef>
                <a:spcPts val="0"/>
              </a:spcBef>
              <a:buNone/>
              <a:defRPr sz="1200" b="0" i="0" u="none" strike="noStrike" cap="none">
                <a:solidFill>
                  <a:schemeClr val="lt1"/>
                </a:solidFill>
                <a:latin typeface="Corbel"/>
                <a:ea typeface="Corbel"/>
                <a:cs typeface="Corbel"/>
                <a:sym typeface="Corbel"/>
              </a:defRPr>
            </a:lvl6pPr>
            <a:lvl7pPr marL="0" marR="0" lvl="6" indent="0" algn="l" rtl="0">
              <a:spcBef>
                <a:spcPts val="0"/>
              </a:spcBef>
              <a:buNone/>
              <a:defRPr sz="1200" b="0" i="0" u="none" strike="noStrike" cap="none">
                <a:solidFill>
                  <a:schemeClr val="lt1"/>
                </a:solidFill>
                <a:latin typeface="Corbel"/>
                <a:ea typeface="Corbel"/>
                <a:cs typeface="Corbel"/>
                <a:sym typeface="Corbel"/>
              </a:defRPr>
            </a:lvl7pPr>
            <a:lvl8pPr marL="0" marR="0" lvl="7" indent="0" algn="l" rtl="0">
              <a:spcBef>
                <a:spcPts val="0"/>
              </a:spcBef>
              <a:buNone/>
              <a:defRPr sz="1200" b="0" i="0" u="none" strike="noStrike" cap="none">
                <a:solidFill>
                  <a:schemeClr val="lt1"/>
                </a:solidFill>
                <a:latin typeface="Corbel"/>
                <a:ea typeface="Corbel"/>
                <a:cs typeface="Corbel"/>
                <a:sym typeface="Corbel"/>
              </a:defRPr>
            </a:lvl8pPr>
            <a:lvl9pPr marL="0" marR="0" lvl="8" indent="0" algn="l" rtl="0">
              <a:spcBef>
                <a:spcPts val="0"/>
              </a:spcBef>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8"/>
        <p:cNvGrpSpPr/>
        <p:nvPr/>
      </p:nvGrpSpPr>
      <p:grpSpPr>
        <a:xfrm>
          <a:off x="0" y="0"/>
          <a:ext cx="0" cy="0"/>
          <a:chOff x="0" y="0"/>
          <a:chExt cx="0" cy="0"/>
        </a:xfrm>
      </p:grpSpPr>
      <p:sp>
        <p:nvSpPr>
          <p:cNvPr id="89" name="Google Shape;89;p17"/>
          <p:cNvSpPr/>
          <p:nvPr/>
        </p:nvSpPr>
        <p:spPr>
          <a:xfrm>
            <a:off x="483" y="176109"/>
            <a:ext cx="12188952" cy="1645919"/>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lt2"/>
              </a:buClr>
              <a:buSzPts val="4000"/>
              <a:buFont typeface="Corbel"/>
              <a:buNone/>
              <a:defRPr sz="4000" b="0" i="0" u="none" strike="noStrike" cap="none">
                <a:solidFill>
                  <a:schemeClr val="lt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7"/>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200"/>
              </a:spcBef>
              <a:spcAft>
                <a:spcPts val="0"/>
              </a:spcAft>
              <a:buClr>
                <a:schemeClr val="dk1"/>
              </a:buClr>
              <a:buSzPts val="2200"/>
              <a:buFont typeface="Noto Sans Symbols"/>
              <a:buChar char="▪"/>
              <a:defRPr sz="2200" b="0" i="0" u="none" strike="noStrike" cap="none">
                <a:solidFill>
                  <a:schemeClr val="dk1"/>
                </a:solidFill>
                <a:latin typeface="Corbel"/>
                <a:ea typeface="Corbel"/>
                <a:cs typeface="Corbel"/>
                <a:sym typeface="Corbel"/>
              </a:defRPr>
            </a:lvl1pPr>
            <a:lvl2pPr marL="914400" marR="0" lvl="1" indent="-355600" algn="l" rtl="0">
              <a:lnSpc>
                <a:spcPct val="90000"/>
              </a:lnSpc>
              <a:spcBef>
                <a:spcPts val="200"/>
              </a:spcBef>
              <a:spcAft>
                <a:spcPts val="0"/>
              </a:spcAft>
              <a:buClr>
                <a:schemeClr val="dk1"/>
              </a:buClr>
              <a:buSzPts val="2000"/>
              <a:buFont typeface="Noto Sans Symbols"/>
              <a:buChar char="▪"/>
              <a:defRPr sz="2000" b="0" i="0" u="none" strike="noStrike" cap="none">
                <a:solidFill>
                  <a:schemeClr val="dk1"/>
                </a:solidFill>
                <a:latin typeface="Corbel"/>
                <a:ea typeface="Corbel"/>
                <a:cs typeface="Corbel"/>
                <a:sym typeface="Corbel"/>
              </a:defRPr>
            </a:lvl2pPr>
            <a:lvl3pPr marL="1371600" marR="0" lvl="2" indent="-342900" algn="l" rtl="0">
              <a:lnSpc>
                <a:spcPct val="90000"/>
              </a:lnSpc>
              <a:spcBef>
                <a:spcPts val="400"/>
              </a:spcBef>
              <a:spcAft>
                <a:spcPts val="0"/>
              </a:spcAft>
              <a:buClr>
                <a:schemeClr val="dk1"/>
              </a:buClr>
              <a:buSzPts val="1800"/>
              <a:buFont typeface="Noto Sans Symbols"/>
              <a:buChar char="▪"/>
              <a:defRPr sz="1800" b="0" i="0" u="none" strike="noStrike" cap="none">
                <a:solidFill>
                  <a:schemeClr val="dk1"/>
                </a:solidFill>
                <a:latin typeface="Corbel"/>
                <a:ea typeface="Corbel"/>
                <a:cs typeface="Corbel"/>
                <a:sym typeface="Corbel"/>
              </a:defRPr>
            </a:lvl3pPr>
            <a:lvl4pPr marL="1828800" marR="0" lvl="3"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4pPr>
            <a:lvl5pPr marL="2286000" marR="0" lvl="4"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5pPr>
            <a:lvl6pPr marL="2743200" marR="0" lvl="5"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6pPr>
            <a:lvl7pPr marL="3200400" marR="0" lvl="6"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7pPr>
            <a:lvl8pPr marL="3657600" marR="0" lvl="7"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8pPr>
            <a:lvl9pPr marL="4114800" marR="0" lvl="8" indent="-330200" algn="l" rtl="0">
              <a:lnSpc>
                <a:spcPct val="90000"/>
              </a:lnSpc>
              <a:spcBef>
                <a:spcPts val="400"/>
              </a:spcBef>
              <a:spcAft>
                <a:spcPts val="40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9pPr>
          </a:lstStyle>
          <a:p>
            <a:endParaRPr/>
          </a:p>
        </p:txBody>
      </p:sp>
      <p:sp>
        <p:nvSpPr>
          <p:cNvPr id="92" name="Google Shape;92;p17"/>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marR="0" lvl="0" algn="l" rtl="0">
              <a:spcBef>
                <a:spcPts val="0"/>
              </a:spcBef>
              <a:spcAft>
                <a:spcPts val="0"/>
              </a:spcAft>
              <a:buSzPts val="1400"/>
              <a:buNone/>
              <a:defRPr sz="105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3" name="Google Shape;93;p17"/>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4" name="Google Shape;94;p17"/>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spcBef>
                <a:spcPts val="0"/>
              </a:spcBef>
              <a:buNone/>
              <a:defRPr sz="1200" b="0" i="0" u="none" strike="noStrike" cap="none">
                <a:solidFill>
                  <a:schemeClr val="dk1"/>
                </a:solidFill>
                <a:latin typeface="Corbel"/>
                <a:ea typeface="Corbel"/>
                <a:cs typeface="Corbel"/>
                <a:sym typeface="Corbel"/>
              </a:defRPr>
            </a:lvl1pPr>
            <a:lvl2pPr marL="0" marR="0" lvl="1" indent="0" algn="l" rtl="0">
              <a:spcBef>
                <a:spcPts val="0"/>
              </a:spcBef>
              <a:buNone/>
              <a:defRPr sz="1200" b="0" i="0" u="none" strike="noStrike" cap="none">
                <a:solidFill>
                  <a:schemeClr val="dk1"/>
                </a:solidFill>
                <a:latin typeface="Corbel"/>
                <a:ea typeface="Corbel"/>
                <a:cs typeface="Corbel"/>
                <a:sym typeface="Corbel"/>
              </a:defRPr>
            </a:lvl2pPr>
            <a:lvl3pPr marL="0" marR="0" lvl="2" indent="0" algn="l" rtl="0">
              <a:spcBef>
                <a:spcPts val="0"/>
              </a:spcBef>
              <a:buNone/>
              <a:defRPr sz="1200" b="0" i="0" u="none" strike="noStrike" cap="none">
                <a:solidFill>
                  <a:schemeClr val="dk1"/>
                </a:solidFill>
                <a:latin typeface="Corbel"/>
                <a:ea typeface="Corbel"/>
                <a:cs typeface="Corbel"/>
                <a:sym typeface="Corbel"/>
              </a:defRPr>
            </a:lvl3pPr>
            <a:lvl4pPr marL="0" marR="0" lvl="3" indent="0" algn="l" rtl="0">
              <a:spcBef>
                <a:spcPts val="0"/>
              </a:spcBef>
              <a:buNone/>
              <a:defRPr sz="1200" b="0" i="0" u="none" strike="noStrike" cap="none">
                <a:solidFill>
                  <a:schemeClr val="dk1"/>
                </a:solidFill>
                <a:latin typeface="Corbel"/>
                <a:ea typeface="Corbel"/>
                <a:cs typeface="Corbel"/>
                <a:sym typeface="Corbel"/>
              </a:defRPr>
            </a:lvl4pPr>
            <a:lvl5pPr marL="0" marR="0" lvl="4" indent="0" algn="l" rtl="0">
              <a:spcBef>
                <a:spcPts val="0"/>
              </a:spcBef>
              <a:buNone/>
              <a:defRPr sz="1200" b="0" i="0" u="none" strike="noStrike" cap="none">
                <a:solidFill>
                  <a:schemeClr val="dk1"/>
                </a:solidFill>
                <a:latin typeface="Corbel"/>
                <a:ea typeface="Corbel"/>
                <a:cs typeface="Corbel"/>
                <a:sym typeface="Corbel"/>
              </a:defRPr>
            </a:lvl5pPr>
            <a:lvl6pPr marL="0" marR="0" lvl="5" indent="0" algn="l" rtl="0">
              <a:spcBef>
                <a:spcPts val="0"/>
              </a:spcBef>
              <a:buNone/>
              <a:defRPr sz="1200" b="0" i="0" u="none" strike="noStrike" cap="none">
                <a:solidFill>
                  <a:schemeClr val="dk1"/>
                </a:solidFill>
                <a:latin typeface="Corbel"/>
                <a:ea typeface="Corbel"/>
                <a:cs typeface="Corbel"/>
                <a:sym typeface="Corbel"/>
              </a:defRPr>
            </a:lvl6pPr>
            <a:lvl7pPr marL="0" marR="0" lvl="6" indent="0" algn="l" rtl="0">
              <a:spcBef>
                <a:spcPts val="0"/>
              </a:spcBef>
              <a:buNone/>
              <a:defRPr sz="1200" b="0" i="0" u="none" strike="noStrike" cap="none">
                <a:solidFill>
                  <a:schemeClr val="dk1"/>
                </a:solidFill>
                <a:latin typeface="Corbel"/>
                <a:ea typeface="Corbel"/>
                <a:cs typeface="Corbel"/>
                <a:sym typeface="Corbel"/>
              </a:defRPr>
            </a:lvl7pPr>
            <a:lvl8pPr marL="0" marR="0" lvl="7" indent="0" algn="l" rtl="0">
              <a:spcBef>
                <a:spcPts val="0"/>
              </a:spcBef>
              <a:buNone/>
              <a:defRPr sz="1200" b="0" i="0" u="none" strike="noStrike" cap="none">
                <a:solidFill>
                  <a:schemeClr val="dk1"/>
                </a:solidFill>
                <a:latin typeface="Corbel"/>
                <a:ea typeface="Corbel"/>
                <a:cs typeface="Corbel"/>
                <a:sym typeface="Corbel"/>
              </a:defRPr>
            </a:lvl8pPr>
            <a:lvl9pPr marL="0" marR="0" lvl="8" indent="0" algn="l" rtl="0">
              <a:spcBef>
                <a:spcPts val="0"/>
              </a:spcBef>
              <a:buNone/>
              <a:defRPr sz="1200" b="0" i="0" u="none" strike="noStrike" cap="none">
                <a:solidFill>
                  <a:schemeClr val="dk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ww.renaissance.com/products/practice/accelerated-reader-360/?int_content=int_web"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harryhotspur.ncea.org.uk/"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accent1"/>
              </a:buClr>
              <a:buSzPts val="6000"/>
              <a:buFont typeface="Corbel"/>
              <a:buNone/>
            </a:pPr>
            <a:r>
              <a:rPr lang="en-GB">
                <a:solidFill>
                  <a:schemeClr val="accent1"/>
                </a:solidFill>
              </a:rPr>
              <a:t>WELCOME TO THE DIAMOND CLASS</a:t>
            </a:r>
            <a:endParaRPr/>
          </a:p>
        </p:txBody>
      </p:sp>
      <p:pic>
        <p:nvPicPr>
          <p:cNvPr id="107" name="Google Shape;107;p1" descr="https://lh6.googleusercontent.com/5rG0XzJeJwH2n_cPzte4e0ymT65eq_tQJHLMGLI7KiejGfXNKqenSJTi9Wh5sT9eJb4SaIPBBTy_eWBjMpFG8_o6XLkkwLP7etoF80wp1KgMaZkF8fW90BB5O5JbbElyOB_ZhR4T-SZtTG9VaQ"/>
          <p:cNvPicPr preferRelativeResize="0"/>
          <p:nvPr/>
        </p:nvPicPr>
        <p:blipFill rotWithShape="1">
          <a:blip r:embed="rId3">
            <a:alphaModFix/>
          </a:blip>
          <a:srcRect/>
          <a:stretch/>
        </p:blipFill>
        <p:spPr>
          <a:xfrm>
            <a:off x="10317707" y="554581"/>
            <a:ext cx="1082937" cy="1178683"/>
          </a:xfrm>
          <a:prstGeom prst="rect">
            <a:avLst/>
          </a:prstGeom>
          <a:noFill/>
          <a:ln>
            <a:noFill/>
          </a:ln>
        </p:spPr>
      </p:pic>
      <p:pic>
        <p:nvPicPr>
          <p:cNvPr id="108" name="Google Shape;108;p1"/>
          <p:cNvPicPr preferRelativeResize="0"/>
          <p:nvPr/>
        </p:nvPicPr>
        <p:blipFill rotWithShape="1">
          <a:blip r:embed="rId4">
            <a:alphaModFix/>
          </a:blip>
          <a:srcRect/>
          <a:stretch/>
        </p:blipFill>
        <p:spPr>
          <a:xfrm>
            <a:off x="926275" y="588529"/>
            <a:ext cx="1258785" cy="1258785"/>
          </a:xfrm>
          <a:prstGeom prst="rect">
            <a:avLst/>
          </a:prstGeom>
          <a:noFill/>
          <a:ln>
            <a:noFill/>
          </a:ln>
        </p:spPr>
      </p:pic>
      <p:pic>
        <p:nvPicPr>
          <p:cNvPr id="109" name="Google Shape;109;p1"/>
          <p:cNvPicPr preferRelativeResize="0"/>
          <p:nvPr/>
        </p:nvPicPr>
        <p:blipFill>
          <a:blip r:embed="rId5">
            <a:alphaModFix/>
          </a:blip>
          <a:stretch>
            <a:fillRect/>
          </a:stretch>
        </p:blipFill>
        <p:spPr>
          <a:xfrm>
            <a:off x="4699650" y="4200078"/>
            <a:ext cx="2803775" cy="1901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GB"/>
              <a:t>ACCELERATED READER – A LOVE OF READING</a:t>
            </a:r>
            <a:endParaRPr/>
          </a:p>
        </p:txBody>
      </p:sp>
      <p:sp>
        <p:nvSpPr>
          <p:cNvPr id="178" name="Google Shape;178;p10"/>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200"/>
              <a:buNone/>
            </a:pPr>
            <a:r>
              <a:rPr lang="en-GB" b="1"/>
              <a:t>What is Accelerated Reader? </a:t>
            </a:r>
            <a:endParaRPr/>
          </a:p>
          <a:p>
            <a:pPr marL="182880" lvl="0" indent="-182880" algn="l" rtl="0">
              <a:lnSpc>
                <a:spcPct val="90000"/>
              </a:lnSpc>
              <a:spcBef>
                <a:spcPts val="1400"/>
              </a:spcBef>
              <a:spcAft>
                <a:spcPts val="0"/>
              </a:spcAft>
              <a:buSzPts val="2200"/>
              <a:buChar char="▪"/>
            </a:pPr>
            <a:r>
              <a:rPr lang="en-GB" u="sng">
                <a:solidFill>
                  <a:schemeClr val="hlink"/>
                </a:solidFill>
                <a:hlinkClick r:id="rId3"/>
              </a:rPr>
              <a:t>Accelerated Reader</a:t>
            </a:r>
            <a:r>
              <a:rPr lang="en-GB"/>
              <a:t> is a computer program that helps teachers and librarians manage and monitor children’s independent reading practice. Your child picks a book at their own level and reads it at their own pace. When finished, your child takes a short quiz on the computer. (Passing the quiz is an indication that your child understood what was read.) Accelerated Reader gives children and teachers feedback based on the quiz results, which the teacher then uses to help your child set goals and direct ongoing reading practice</a:t>
            </a:r>
            <a:endParaRPr/>
          </a:p>
        </p:txBody>
      </p:sp>
      <p:pic>
        <p:nvPicPr>
          <p:cNvPr id="179" name="Google Shape;179;p10" descr="C:\Users\Taylor.jessica\AppData\Local\Microsoft\Windows\INetCache\Content.MSO\CB9B3010.tmp"/>
          <p:cNvPicPr preferRelativeResize="0"/>
          <p:nvPr/>
        </p:nvPicPr>
        <p:blipFill rotWithShape="1">
          <a:blip r:embed="rId4">
            <a:alphaModFix/>
          </a:blip>
          <a:srcRect/>
          <a:stretch/>
        </p:blipFill>
        <p:spPr>
          <a:xfrm>
            <a:off x="8759597" y="4635771"/>
            <a:ext cx="2798902" cy="1144543"/>
          </a:xfrm>
          <a:prstGeom prst="rect">
            <a:avLst/>
          </a:prstGeom>
          <a:noFill/>
          <a:ln>
            <a:noFill/>
          </a:ln>
        </p:spPr>
      </p:pic>
      <p:pic>
        <p:nvPicPr>
          <p:cNvPr id="180" name="Google Shape;180;p10"/>
          <p:cNvPicPr preferRelativeResize="0"/>
          <p:nvPr/>
        </p:nvPicPr>
        <p:blipFill rotWithShape="1">
          <a:blip r:embed="rId5">
            <a:alphaModFix/>
          </a:blip>
          <a:srcRect/>
          <a:stretch/>
        </p:blipFill>
        <p:spPr>
          <a:xfrm rot="-5400000">
            <a:off x="1934719" y="5153550"/>
            <a:ext cx="1658924" cy="1086981"/>
          </a:xfrm>
          <a:prstGeom prst="rect">
            <a:avLst/>
          </a:prstGeom>
          <a:noFill/>
          <a:ln>
            <a:noFill/>
          </a:ln>
        </p:spPr>
      </p:pic>
      <p:pic>
        <p:nvPicPr>
          <p:cNvPr id="181" name="Google Shape;181;p10"/>
          <p:cNvPicPr preferRelativeResize="0"/>
          <p:nvPr/>
        </p:nvPicPr>
        <p:blipFill rotWithShape="1">
          <a:blip r:embed="rId6">
            <a:alphaModFix/>
          </a:blip>
          <a:srcRect/>
          <a:stretch/>
        </p:blipFill>
        <p:spPr>
          <a:xfrm rot="5400000">
            <a:off x="6317872" y="5028655"/>
            <a:ext cx="1658926" cy="13271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GB"/>
              <a:t>SPELLINGS – EARN </a:t>
            </a:r>
            <a:r>
              <a:rPr lang="en-GB" sz="4100"/>
              <a:t>200</a:t>
            </a:r>
            <a:r>
              <a:rPr lang="en-GB"/>
              <a:t> POINTS FROM THE MENU!</a:t>
            </a:r>
            <a:endParaRPr/>
          </a:p>
        </p:txBody>
      </p:sp>
      <p:sp>
        <p:nvSpPr>
          <p:cNvPr id="187" name="Google Shape;187;p11"/>
          <p:cNvSpPr txBox="1">
            <a:spLocks noGrp="1"/>
          </p:cNvSpPr>
          <p:nvPr>
            <p:ph type="body" idx="1"/>
          </p:nvPr>
        </p:nvSpPr>
        <p:spPr>
          <a:xfrm>
            <a:off x="1205344" y="2011680"/>
            <a:ext cx="4754880" cy="4206240"/>
          </a:xfrm>
          <a:prstGeom prst="rect">
            <a:avLst/>
          </a:prstGeom>
          <a:noFill/>
          <a:ln>
            <a:noFill/>
          </a:ln>
        </p:spPr>
        <p:txBody>
          <a:bodyPr spcFirstLastPara="1" wrap="square" lIns="91425" tIns="45700" rIns="91425" bIns="45700" anchor="t" anchorCtr="0">
            <a:normAutofit fontScale="70000" lnSpcReduction="20000"/>
          </a:bodyPr>
          <a:lstStyle/>
          <a:p>
            <a:pPr marL="182880" lvl="0" indent="-182880" algn="l" rtl="0">
              <a:lnSpc>
                <a:spcPct val="90000"/>
              </a:lnSpc>
              <a:spcBef>
                <a:spcPts val="0"/>
              </a:spcBef>
              <a:spcAft>
                <a:spcPts val="0"/>
              </a:spcAft>
              <a:buSzPct val="100000"/>
              <a:buChar char="▪"/>
            </a:pPr>
            <a:r>
              <a:rPr lang="en-GB"/>
              <a:t>50 point spelling activities:</a:t>
            </a:r>
            <a:endParaRPr/>
          </a:p>
          <a:p>
            <a:pPr marL="182880" lvl="0" indent="-182880" algn="l" rtl="0">
              <a:lnSpc>
                <a:spcPct val="90000"/>
              </a:lnSpc>
              <a:spcBef>
                <a:spcPts val="1400"/>
              </a:spcBef>
              <a:spcAft>
                <a:spcPts val="0"/>
              </a:spcAft>
              <a:buSzPct val="100000"/>
              <a:buChar char="▪"/>
            </a:pPr>
            <a:r>
              <a:rPr lang="en-GB" b="1"/>
              <a:t>Rainbow words</a:t>
            </a:r>
            <a:r>
              <a:rPr lang="en-GB"/>
              <a:t>: copy your spellings at least three times in different colours</a:t>
            </a:r>
            <a:endParaRPr/>
          </a:p>
          <a:p>
            <a:pPr marL="182880" lvl="0" indent="-182880" algn="l" rtl="0">
              <a:lnSpc>
                <a:spcPct val="90000"/>
              </a:lnSpc>
              <a:spcBef>
                <a:spcPts val="1400"/>
              </a:spcBef>
              <a:spcAft>
                <a:spcPts val="0"/>
              </a:spcAft>
              <a:buSzPct val="100000"/>
              <a:buChar char="▪"/>
            </a:pPr>
            <a:r>
              <a:rPr lang="en-GB" b="1"/>
              <a:t>Draw your words:</a:t>
            </a:r>
            <a:r>
              <a:rPr lang="en-GB"/>
              <a:t> draw and label each of your spellings</a:t>
            </a:r>
            <a:endParaRPr/>
          </a:p>
          <a:p>
            <a:pPr marL="182880" lvl="0" indent="-182880" algn="l" rtl="0">
              <a:lnSpc>
                <a:spcPct val="90000"/>
              </a:lnSpc>
              <a:spcBef>
                <a:spcPts val="1400"/>
              </a:spcBef>
              <a:spcAft>
                <a:spcPts val="0"/>
              </a:spcAft>
              <a:buSzPct val="100000"/>
              <a:buChar char="▪"/>
            </a:pPr>
            <a:r>
              <a:rPr lang="en-GB" b="1"/>
              <a:t>ABC words:</a:t>
            </a:r>
            <a:r>
              <a:rPr lang="en-GB"/>
              <a:t> write your words in alphabetical order</a:t>
            </a:r>
            <a:endParaRPr/>
          </a:p>
          <a:p>
            <a:pPr marL="182880" lvl="0" indent="-182880" algn="l" rtl="0">
              <a:lnSpc>
                <a:spcPct val="90000"/>
              </a:lnSpc>
              <a:spcBef>
                <a:spcPts val="1400"/>
              </a:spcBef>
              <a:spcAft>
                <a:spcPts val="0"/>
              </a:spcAft>
              <a:buSzPct val="100000"/>
              <a:buChar char="▪"/>
            </a:pPr>
            <a:r>
              <a:rPr lang="en-GB" b="1"/>
              <a:t>Silly sentences:</a:t>
            </a:r>
            <a:r>
              <a:rPr lang="en-GB"/>
              <a:t> write a ‘silly’ sentence for each of your words</a:t>
            </a:r>
            <a:endParaRPr/>
          </a:p>
          <a:p>
            <a:pPr marL="182880" lvl="0" indent="-182880" algn="l" rtl="0">
              <a:lnSpc>
                <a:spcPct val="90000"/>
              </a:lnSpc>
              <a:spcBef>
                <a:spcPts val="1400"/>
              </a:spcBef>
              <a:spcAft>
                <a:spcPts val="0"/>
              </a:spcAft>
              <a:buSzPct val="100000"/>
              <a:buChar char="▪"/>
            </a:pPr>
            <a:r>
              <a:rPr lang="en-GB" b="1"/>
              <a:t>Poem spellings:</a:t>
            </a:r>
            <a:r>
              <a:rPr lang="en-GB"/>
              <a:t> write a poem with at least 5 of your words</a:t>
            </a:r>
            <a:endParaRPr/>
          </a:p>
          <a:p>
            <a:pPr marL="182880" lvl="0" indent="-182880" algn="l" rtl="0">
              <a:lnSpc>
                <a:spcPct val="90000"/>
              </a:lnSpc>
              <a:spcBef>
                <a:spcPts val="1400"/>
              </a:spcBef>
              <a:spcAft>
                <a:spcPts val="0"/>
              </a:spcAft>
              <a:buSzPct val="100000"/>
              <a:buChar char="▪"/>
            </a:pPr>
            <a:r>
              <a:rPr lang="en-GB" b="1"/>
              <a:t>Colourful words</a:t>
            </a:r>
            <a:r>
              <a:rPr lang="en-GB"/>
              <a:t>: write your spellings with one colour for vowels and another for consonants</a:t>
            </a:r>
            <a:endParaRPr/>
          </a:p>
          <a:p>
            <a:pPr marL="182880" lvl="0" indent="-182880" algn="l" rtl="0">
              <a:lnSpc>
                <a:spcPct val="90000"/>
              </a:lnSpc>
              <a:spcBef>
                <a:spcPts val="1400"/>
              </a:spcBef>
              <a:spcAft>
                <a:spcPts val="0"/>
              </a:spcAft>
              <a:buSzPct val="100000"/>
              <a:buChar char="▪"/>
            </a:pPr>
            <a:r>
              <a:rPr lang="en-GB" b="1"/>
              <a:t>Backwards</a:t>
            </a:r>
            <a:r>
              <a:rPr lang="en-GB"/>
              <a:t> </a:t>
            </a:r>
            <a:r>
              <a:rPr lang="en-GB" b="1"/>
              <a:t>words</a:t>
            </a:r>
            <a:r>
              <a:rPr lang="en-GB"/>
              <a:t>: write your spellings backwards</a:t>
            </a:r>
            <a:endParaRPr/>
          </a:p>
          <a:p>
            <a:pPr marL="182880" lvl="0" indent="-182880" algn="l" rtl="0">
              <a:lnSpc>
                <a:spcPct val="90000"/>
              </a:lnSpc>
              <a:spcBef>
                <a:spcPts val="1400"/>
              </a:spcBef>
              <a:spcAft>
                <a:spcPts val="0"/>
              </a:spcAft>
              <a:buSzPct val="100000"/>
              <a:buChar char="▪"/>
            </a:pPr>
            <a:r>
              <a:rPr lang="en-GB" b="1"/>
              <a:t>Highlight</a:t>
            </a:r>
            <a:r>
              <a:rPr lang="en-GB"/>
              <a:t>: write your spellings out and use a highlighter for the trickiest part of each word</a:t>
            </a:r>
            <a:endParaRPr/>
          </a:p>
          <a:p>
            <a:pPr marL="182880" lvl="0" indent="-182880" algn="l" rtl="0">
              <a:lnSpc>
                <a:spcPct val="90000"/>
              </a:lnSpc>
              <a:spcBef>
                <a:spcPts val="1400"/>
              </a:spcBef>
              <a:spcAft>
                <a:spcPts val="0"/>
              </a:spcAft>
              <a:buSzPct val="100000"/>
              <a:buChar char="▪"/>
            </a:pPr>
            <a:r>
              <a:rPr lang="en-GB" b="1"/>
              <a:t>CAPITALS</a:t>
            </a:r>
            <a:r>
              <a:rPr lang="en-GB"/>
              <a:t>: write your spellings in capital letters</a:t>
            </a:r>
            <a:endParaRPr/>
          </a:p>
          <a:p>
            <a:pPr marL="182880" lvl="0" indent="-85090" algn="l" rtl="0">
              <a:lnSpc>
                <a:spcPct val="90000"/>
              </a:lnSpc>
              <a:spcBef>
                <a:spcPts val="1400"/>
              </a:spcBef>
              <a:spcAft>
                <a:spcPts val="0"/>
              </a:spcAft>
              <a:buSzPct val="100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GB"/>
              <a:t>HOMEWORK</a:t>
            </a:r>
            <a:endParaRPr/>
          </a:p>
        </p:txBody>
      </p:sp>
      <p:sp>
        <p:nvSpPr>
          <p:cNvPr id="193" name="Google Shape;193;p12"/>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200"/>
              <a:buChar char="▪"/>
            </a:pPr>
            <a:r>
              <a:rPr lang="en-GB"/>
              <a:t>Homework in KS1 and 2 consists of 3 parts:</a:t>
            </a:r>
            <a:endParaRPr/>
          </a:p>
          <a:p>
            <a:pPr marL="411480" lvl="1" indent="-182880" algn="l" rtl="0">
              <a:lnSpc>
                <a:spcPct val="90000"/>
              </a:lnSpc>
              <a:spcBef>
                <a:spcPts val="400"/>
              </a:spcBef>
              <a:spcAft>
                <a:spcPts val="0"/>
              </a:spcAft>
              <a:buSzPts val="2000"/>
              <a:buChar char="▪"/>
            </a:pPr>
            <a:r>
              <a:rPr lang="en-GB"/>
              <a:t>Daily reading</a:t>
            </a:r>
            <a:endParaRPr/>
          </a:p>
          <a:p>
            <a:pPr marL="411480" lvl="1" indent="-182880" algn="l" rtl="0">
              <a:lnSpc>
                <a:spcPct val="90000"/>
              </a:lnSpc>
              <a:spcBef>
                <a:spcPts val="600"/>
              </a:spcBef>
              <a:spcAft>
                <a:spcPts val="0"/>
              </a:spcAft>
              <a:buSzPts val="2000"/>
              <a:buChar char="▪"/>
            </a:pPr>
            <a:r>
              <a:rPr lang="en-GB"/>
              <a:t>Spelling</a:t>
            </a:r>
            <a:endParaRPr/>
          </a:p>
          <a:p>
            <a:pPr marL="411480" lvl="1" indent="-182880" algn="l" rtl="0">
              <a:lnSpc>
                <a:spcPct val="90000"/>
              </a:lnSpc>
              <a:spcBef>
                <a:spcPts val="600"/>
              </a:spcBef>
              <a:spcAft>
                <a:spcPts val="0"/>
              </a:spcAft>
              <a:buSzPts val="2000"/>
              <a:buChar char="▪"/>
            </a:pPr>
            <a:r>
              <a:rPr lang="en-GB"/>
              <a:t>Maths – Numbots or TTRockstars</a:t>
            </a:r>
            <a:endParaRPr/>
          </a:p>
          <a:p>
            <a:pPr marL="411480" lvl="1" indent="-182880" algn="l" rtl="0">
              <a:lnSpc>
                <a:spcPct val="90000"/>
              </a:lnSpc>
              <a:spcBef>
                <a:spcPts val="600"/>
              </a:spcBef>
              <a:spcAft>
                <a:spcPts val="0"/>
              </a:spcAft>
              <a:buSzPts val="2000"/>
              <a:buChar char="▪"/>
            </a:pPr>
            <a:r>
              <a:rPr lang="en-GB"/>
              <a:t>It is set on a Monday and ‘collected’ on a Friday.</a:t>
            </a:r>
            <a:endParaRPr/>
          </a:p>
          <a:p>
            <a:pPr marL="411480" lvl="1" indent="-182880" algn="l" rtl="0">
              <a:lnSpc>
                <a:spcPct val="90000"/>
              </a:lnSpc>
              <a:spcBef>
                <a:spcPts val="600"/>
              </a:spcBef>
              <a:spcAft>
                <a:spcPts val="0"/>
              </a:spcAft>
              <a:buSzPts val="2000"/>
              <a:buChar char="▪"/>
            </a:pPr>
            <a:r>
              <a:rPr lang="en-GB"/>
              <a:t>This sets good habits for moving on in education and the world of work.</a:t>
            </a:r>
            <a:endParaRPr/>
          </a:p>
          <a:p>
            <a:pPr marL="411480" lvl="1" indent="-182880" algn="l" rtl="0">
              <a:lnSpc>
                <a:spcPct val="90000"/>
              </a:lnSpc>
              <a:spcBef>
                <a:spcPts val="600"/>
              </a:spcBef>
              <a:spcAft>
                <a:spcPts val="0"/>
              </a:spcAft>
              <a:buSzPts val="2000"/>
              <a:buChar char="▪"/>
            </a:pPr>
            <a:r>
              <a:rPr lang="en-GB"/>
              <a:t>It is tightly focused on core learning – it helps to build perseverance.</a:t>
            </a:r>
            <a:endParaRPr/>
          </a:p>
          <a:p>
            <a:pPr marL="411480" lvl="1" indent="-182880" algn="l" rtl="0">
              <a:lnSpc>
                <a:spcPct val="90000"/>
              </a:lnSpc>
              <a:spcBef>
                <a:spcPts val="600"/>
              </a:spcBef>
              <a:spcAft>
                <a:spcPts val="0"/>
              </a:spcAft>
              <a:buSzPts val="2000"/>
              <a:buChar char="▪"/>
            </a:pPr>
            <a:r>
              <a:rPr lang="en-GB"/>
              <a:t>Teachers will keep a record of children who complete homework.</a:t>
            </a:r>
            <a:endParaRPr/>
          </a:p>
        </p:txBody>
      </p:sp>
      <p:pic>
        <p:nvPicPr>
          <p:cNvPr id="194" name="Google Shape;194;p12"/>
          <p:cNvPicPr preferRelativeResize="0"/>
          <p:nvPr/>
        </p:nvPicPr>
        <p:blipFill rotWithShape="1">
          <a:blip r:embed="rId3">
            <a:alphaModFix/>
          </a:blip>
          <a:srcRect/>
          <a:stretch/>
        </p:blipFill>
        <p:spPr>
          <a:xfrm>
            <a:off x="1148280" y="4827063"/>
            <a:ext cx="3833153" cy="1874419"/>
          </a:xfrm>
          <a:prstGeom prst="rect">
            <a:avLst/>
          </a:prstGeom>
          <a:noFill/>
          <a:ln>
            <a:noFill/>
          </a:ln>
        </p:spPr>
      </p:pic>
      <p:pic>
        <p:nvPicPr>
          <p:cNvPr id="195" name="Google Shape;195;p12"/>
          <p:cNvPicPr preferRelativeResize="0"/>
          <p:nvPr/>
        </p:nvPicPr>
        <p:blipFill rotWithShape="1">
          <a:blip r:embed="rId4">
            <a:alphaModFix/>
          </a:blip>
          <a:srcRect/>
          <a:stretch/>
        </p:blipFill>
        <p:spPr>
          <a:xfrm>
            <a:off x="9471932" y="4360545"/>
            <a:ext cx="2457450" cy="1857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GB"/>
              <a:t>HOW TO FIND OUT MORE</a:t>
            </a:r>
            <a:endParaRPr/>
          </a:p>
        </p:txBody>
      </p:sp>
      <p:sp>
        <p:nvSpPr>
          <p:cNvPr id="201" name="Google Shape;201;p13"/>
          <p:cNvSpPr txBox="1">
            <a:spLocks noGrp="1"/>
          </p:cNvSpPr>
          <p:nvPr>
            <p:ph type="body" idx="1"/>
          </p:nvPr>
        </p:nvSpPr>
        <p:spPr>
          <a:xfrm>
            <a:off x="1207007" y="1913470"/>
            <a:ext cx="9991423" cy="7430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100"/>
              <a:buNone/>
            </a:pPr>
            <a:r>
              <a:rPr lang="en-GB"/>
              <a:t>Our school website: </a:t>
            </a:r>
            <a:r>
              <a:rPr lang="en-GB" u="sng">
                <a:solidFill>
                  <a:schemeClr val="hlink"/>
                </a:solidFill>
                <a:hlinkClick r:id="rId3"/>
              </a:rPr>
              <a:t>https://harryhotspur.ncea.org.uk/</a:t>
            </a:r>
            <a:r>
              <a:rPr lang="en-GB"/>
              <a:t> </a:t>
            </a:r>
            <a:endParaRPr/>
          </a:p>
        </p:txBody>
      </p:sp>
      <p:pic>
        <p:nvPicPr>
          <p:cNvPr id="202" name="Google Shape;202;p13"/>
          <p:cNvPicPr preferRelativeResize="0"/>
          <p:nvPr/>
        </p:nvPicPr>
        <p:blipFill rotWithShape="1">
          <a:blip r:embed="rId4">
            <a:alphaModFix/>
          </a:blip>
          <a:srcRect/>
          <a:stretch/>
        </p:blipFill>
        <p:spPr>
          <a:xfrm rot="-412186">
            <a:off x="583043" y="2844411"/>
            <a:ext cx="5897831" cy="3315911"/>
          </a:xfrm>
          <a:prstGeom prst="rect">
            <a:avLst/>
          </a:prstGeom>
          <a:noFill/>
          <a:ln>
            <a:noFill/>
          </a:ln>
        </p:spPr>
      </p:pic>
      <p:pic>
        <p:nvPicPr>
          <p:cNvPr id="203" name="Google Shape;203;p13"/>
          <p:cNvPicPr preferRelativeResize="0"/>
          <p:nvPr/>
        </p:nvPicPr>
        <p:blipFill rotWithShape="1">
          <a:blip r:embed="rId5">
            <a:alphaModFix/>
          </a:blip>
          <a:srcRect/>
          <a:stretch/>
        </p:blipFill>
        <p:spPr>
          <a:xfrm rot="412152">
            <a:off x="6261001" y="3156937"/>
            <a:ext cx="5528669" cy="310835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GB"/>
              <a:t>IF YOU NEED TO TALK TO US…</a:t>
            </a:r>
            <a:endParaRPr/>
          </a:p>
        </p:txBody>
      </p:sp>
      <p:sp>
        <p:nvSpPr>
          <p:cNvPr id="209" name="Google Shape;209;p14"/>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200"/>
              <a:buChar char="▪"/>
            </a:pPr>
            <a:r>
              <a:rPr lang="en-GB"/>
              <a:t>We can pass on small pieces of information at the beginning of the day.</a:t>
            </a:r>
            <a:endParaRPr/>
          </a:p>
          <a:p>
            <a:pPr marL="182880" lvl="0" indent="-182880" algn="l" rtl="0">
              <a:lnSpc>
                <a:spcPct val="90000"/>
              </a:lnSpc>
              <a:spcBef>
                <a:spcPts val="1400"/>
              </a:spcBef>
              <a:spcAft>
                <a:spcPts val="0"/>
              </a:spcAft>
              <a:buSzPts val="2200"/>
              <a:buChar char="▪"/>
            </a:pPr>
            <a:r>
              <a:rPr lang="en-GB"/>
              <a:t>If you would like to talk more in-depth, please make an appointment with the office. We’re here to listen and address things as soon as possible.</a:t>
            </a:r>
            <a:endParaRPr/>
          </a:p>
        </p:txBody>
      </p:sp>
      <p:pic>
        <p:nvPicPr>
          <p:cNvPr id="210" name="Google Shape;210;p14"/>
          <p:cNvPicPr preferRelativeResize="0"/>
          <p:nvPr/>
        </p:nvPicPr>
        <p:blipFill rotWithShape="1">
          <a:blip r:embed="rId3">
            <a:alphaModFix/>
          </a:blip>
          <a:srcRect/>
          <a:stretch/>
        </p:blipFill>
        <p:spPr>
          <a:xfrm>
            <a:off x="4465121" y="3318163"/>
            <a:ext cx="2993571" cy="29935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lt1"/>
              </a:buClr>
              <a:buSzPts val="4000"/>
              <a:buFont typeface="Corbel"/>
              <a:buNone/>
            </a:pPr>
            <a:r>
              <a:rPr lang="en-GB" sz="4000" b="1"/>
              <a:t>OUR VISION:</a:t>
            </a:r>
            <a:r>
              <a:rPr lang="en-GB" sz="4000"/>
              <a:t/>
            </a:r>
            <a:br>
              <a:rPr lang="en-GB" sz="4000"/>
            </a:br>
            <a:r>
              <a:rPr lang="en-GB" sz="4000" b="1"/>
              <a:t>ACHIEVING AND GROWING TOGETHER</a:t>
            </a:r>
            <a:r>
              <a:rPr lang="en-GB"/>
              <a:t/>
            </a:r>
            <a:br>
              <a:rPr lang="en-GB"/>
            </a:br>
            <a:endParaRPr/>
          </a:p>
        </p:txBody>
      </p:sp>
      <p:pic>
        <p:nvPicPr>
          <p:cNvPr id="115" name="Google Shape;115;p2" descr="C:\Users\johnston.gavin\Pictures\Vision 2019\IMG_8359.JPG"/>
          <p:cNvPicPr preferRelativeResize="0"/>
          <p:nvPr/>
        </p:nvPicPr>
        <p:blipFill rotWithShape="1">
          <a:blip r:embed="rId3">
            <a:alphaModFix/>
          </a:blip>
          <a:srcRect l="6838" t="5249" r="9859" b="5249"/>
          <a:stretch/>
        </p:blipFill>
        <p:spPr>
          <a:xfrm>
            <a:off x="4549953" y="3885279"/>
            <a:ext cx="3082075" cy="26422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pSp>
        <p:nvGrpSpPr>
          <p:cNvPr id="121" name="Google Shape;121;p3"/>
          <p:cNvGrpSpPr/>
          <p:nvPr/>
        </p:nvGrpSpPr>
        <p:grpSpPr>
          <a:xfrm>
            <a:off x="2611255" y="767518"/>
            <a:ext cx="6609448" cy="5034930"/>
            <a:chOff x="331679" y="2814"/>
            <a:chExt cx="6609448" cy="5034930"/>
          </a:xfrm>
        </p:grpSpPr>
        <p:sp>
          <p:nvSpPr>
            <p:cNvPr id="122" name="Google Shape;122;p3"/>
            <p:cNvSpPr/>
            <p:nvPr/>
          </p:nvSpPr>
          <p:spPr>
            <a:xfrm>
              <a:off x="331679" y="2814"/>
              <a:ext cx="1835957" cy="1835957"/>
            </a:xfrm>
            <a:prstGeom prst="ellipse">
              <a:avLst/>
            </a:prstGeom>
            <a:gradFill>
              <a:gsLst>
                <a:gs pos="0">
                  <a:srgbClr val="FFCE6D"/>
                </a:gs>
                <a:gs pos="50000">
                  <a:srgbClr val="F1B400"/>
                </a:gs>
                <a:gs pos="100000">
                  <a:srgbClr val="DEA200"/>
                </a:gs>
              </a:gsLst>
              <a:lin ang="5400000" scaled="0"/>
            </a:gradFill>
            <a:ln>
              <a:noFill/>
            </a:ln>
            <a:effectLst>
              <a:outerShdw blurRad="50800" dist="15875" dir="5400000" algn="ctr"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txBox="1"/>
            <p:nvPr/>
          </p:nvSpPr>
          <p:spPr>
            <a:xfrm>
              <a:off x="600549" y="271684"/>
              <a:ext cx="1298217" cy="1298217"/>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None/>
              </a:pPr>
              <a:r>
                <a:rPr lang="en-GB" sz="1700" b="0" i="0" u="none" strike="noStrike" cap="none">
                  <a:solidFill>
                    <a:schemeClr val="lt1"/>
                  </a:solidFill>
                  <a:latin typeface="Corbel"/>
                  <a:ea typeface="Corbel"/>
                  <a:cs typeface="Corbel"/>
                  <a:sym typeface="Corbel"/>
                </a:rPr>
                <a:t>Respect</a:t>
              </a:r>
              <a:endParaRPr/>
            </a:p>
          </p:txBody>
        </p:sp>
        <p:sp>
          <p:nvSpPr>
            <p:cNvPr id="124" name="Google Shape;124;p3"/>
            <p:cNvSpPr/>
            <p:nvPr/>
          </p:nvSpPr>
          <p:spPr>
            <a:xfrm>
              <a:off x="717230" y="1987852"/>
              <a:ext cx="1064855" cy="1064855"/>
            </a:xfrm>
            <a:prstGeom prst="mathPlus">
              <a:avLst>
                <a:gd name="adj1" fmla="val 23520"/>
              </a:avLst>
            </a:prstGeom>
            <a:gradFill>
              <a:gsLst>
                <a:gs pos="0">
                  <a:srgbClr val="FFE3BE"/>
                </a:gs>
                <a:gs pos="50000">
                  <a:srgbClr val="EDCB98"/>
                </a:gs>
                <a:gs pos="100000">
                  <a:srgbClr val="D1AE7D"/>
                </a:gs>
              </a:gsLst>
              <a:lin ang="5400000" scaled="0"/>
            </a:gradFill>
            <a:ln>
              <a:noFill/>
            </a:ln>
            <a:effectLst>
              <a:outerShdw blurRad="50800" dist="15875" dir="5400000" algn="ctr"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txBox="1"/>
            <p:nvPr/>
          </p:nvSpPr>
          <p:spPr>
            <a:xfrm>
              <a:off x="858377" y="2395053"/>
              <a:ext cx="782561" cy="25045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126" name="Google Shape;126;p3"/>
            <p:cNvSpPr/>
            <p:nvPr/>
          </p:nvSpPr>
          <p:spPr>
            <a:xfrm>
              <a:off x="331679" y="3201787"/>
              <a:ext cx="1835957" cy="1835957"/>
            </a:xfrm>
            <a:prstGeom prst="ellipse">
              <a:avLst/>
            </a:prstGeom>
            <a:gradFill>
              <a:gsLst>
                <a:gs pos="0">
                  <a:srgbClr val="FFCE6D"/>
                </a:gs>
                <a:gs pos="50000">
                  <a:srgbClr val="F1B400"/>
                </a:gs>
                <a:gs pos="100000">
                  <a:srgbClr val="DEA200"/>
                </a:gs>
              </a:gsLst>
              <a:lin ang="5400000" scaled="0"/>
            </a:gradFill>
            <a:ln>
              <a:noFill/>
            </a:ln>
            <a:effectLst>
              <a:outerShdw blurRad="50800" dist="15875" dir="5400000" algn="ctr"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txBox="1"/>
            <p:nvPr/>
          </p:nvSpPr>
          <p:spPr>
            <a:xfrm>
              <a:off x="600549" y="3470657"/>
              <a:ext cx="1298217" cy="1298217"/>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None/>
              </a:pPr>
              <a:r>
                <a:rPr lang="en-GB" sz="1700" b="0" i="0" u="none" strike="noStrike" cap="none">
                  <a:solidFill>
                    <a:schemeClr val="lt1"/>
                  </a:solidFill>
                  <a:latin typeface="Corbel"/>
                  <a:ea typeface="Corbel"/>
                  <a:cs typeface="Corbel"/>
                  <a:sym typeface="Corbel"/>
                </a:rPr>
                <a:t>Perseverance</a:t>
              </a:r>
              <a:endParaRPr/>
            </a:p>
          </p:txBody>
        </p:sp>
        <p:sp>
          <p:nvSpPr>
            <p:cNvPr id="128" name="Google Shape;128;p3"/>
            <p:cNvSpPr/>
            <p:nvPr/>
          </p:nvSpPr>
          <p:spPr>
            <a:xfrm>
              <a:off x="2443031" y="2178791"/>
              <a:ext cx="583834" cy="682976"/>
            </a:xfrm>
            <a:prstGeom prst="rightArrow">
              <a:avLst>
                <a:gd name="adj1" fmla="val 60000"/>
                <a:gd name="adj2" fmla="val 50000"/>
              </a:avLst>
            </a:prstGeom>
            <a:gradFill>
              <a:gsLst>
                <a:gs pos="0">
                  <a:srgbClr val="FFE3BE"/>
                </a:gs>
                <a:gs pos="50000">
                  <a:srgbClr val="EDCB98"/>
                </a:gs>
                <a:gs pos="100000">
                  <a:srgbClr val="D1AE7D"/>
                </a:gs>
              </a:gsLst>
              <a:lin ang="5400000" scaled="0"/>
            </a:gradFill>
            <a:ln>
              <a:noFill/>
            </a:ln>
            <a:effectLst>
              <a:outerShdw blurRad="50800" dist="15875" dir="5400000" algn="ctr"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2443031" y="2315386"/>
              <a:ext cx="408684" cy="4097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130" name="Google Shape;130;p3"/>
            <p:cNvSpPr/>
            <p:nvPr/>
          </p:nvSpPr>
          <p:spPr>
            <a:xfrm>
              <a:off x="3269212" y="684322"/>
              <a:ext cx="3671915" cy="3671915"/>
            </a:xfrm>
            <a:prstGeom prst="ellipse">
              <a:avLst/>
            </a:prstGeom>
            <a:gradFill>
              <a:gsLst>
                <a:gs pos="0">
                  <a:srgbClr val="FFCE6D"/>
                </a:gs>
                <a:gs pos="50000">
                  <a:srgbClr val="F1B400"/>
                </a:gs>
                <a:gs pos="100000">
                  <a:srgbClr val="DEA200"/>
                </a:gs>
              </a:gsLst>
              <a:lin ang="5400000" scaled="0"/>
            </a:gradFill>
            <a:ln>
              <a:noFill/>
            </a:ln>
            <a:effectLst>
              <a:outerShdw blurRad="50800" dist="15875" dir="5400000" algn="ctr"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txBox="1"/>
            <p:nvPr/>
          </p:nvSpPr>
          <p:spPr>
            <a:xfrm>
              <a:off x="3806952" y="1222062"/>
              <a:ext cx="2596435" cy="2596435"/>
            </a:xfrm>
            <a:prstGeom prst="rect">
              <a:avLst/>
            </a:prstGeom>
            <a:noFill/>
            <a:ln>
              <a:noFill/>
            </a:ln>
          </p:spPr>
          <p:txBody>
            <a:bodyPr spcFirstLastPara="1" wrap="square" lIns="44450" tIns="44450" rIns="44450" bIns="44450" anchor="ctr" anchorCtr="0">
              <a:noAutofit/>
            </a:bodyPr>
            <a:lstStyle/>
            <a:p>
              <a:pPr marL="0" marR="0" lvl="0" indent="0" algn="ctr" rtl="0">
                <a:lnSpc>
                  <a:spcPct val="90000"/>
                </a:lnSpc>
                <a:spcBef>
                  <a:spcPts val="0"/>
                </a:spcBef>
                <a:spcAft>
                  <a:spcPts val="0"/>
                </a:spcAft>
                <a:buNone/>
              </a:pPr>
              <a:r>
                <a:rPr lang="en-GB" sz="3500" b="0" i="0" u="none" strike="noStrike" cap="none">
                  <a:solidFill>
                    <a:schemeClr val="lt1"/>
                  </a:solidFill>
                  <a:latin typeface="Corbel"/>
                  <a:ea typeface="Corbel"/>
                  <a:cs typeface="Corbel"/>
                  <a:sym typeface="Corbel"/>
                </a:rPr>
                <a:t>Achievement</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GB"/>
              <a:t>SCHOOL RULES</a:t>
            </a:r>
            <a:endParaRPr/>
          </a:p>
        </p:txBody>
      </p:sp>
      <p:sp>
        <p:nvSpPr>
          <p:cNvPr id="137" name="Google Shape;137;p4"/>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4000"/>
              <a:buFont typeface="Corbel"/>
              <a:buAutoNum type="arabicPeriod"/>
            </a:pPr>
            <a:r>
              <a:rPr lang="en-GB" sz="4000"/>
              <a:t>Keep hand, feet and objects to ourselves</a:t>
            </a:r>
            <a:endParaRPr/>
          </a:p>
          <a:p>
            <a:pPr marL="457200" lvl="0" indent="-457200" algn="l" rtl="0">
              <a:lnSpc>
                <a:spcPct val="90000"/>
              </a:lnSpc>
              <a:spcBef>
                <a:spcPts val="1400"/>
              </a:spcBef>
              <a:spcAft>
                <a:spcPts val="0"/>
              </a:spcAft>
              <a:buSzPts val="4000"/>
              <a:buFont typeface="Corbel"/>
              <a:buAutoNum type="arabicPeriod"/>
            </a:pPr>
            <a:r>
              <a:rPr lang="en-GB" sz="4000"/>
              <a:t>Use quiet, calm voices (no bad language)</a:t>
            </a:r>
            <a:endParaRPr/>
          </a:p>
          <a:p>
            <a:pPr marL="457200" lvl="0" indent="-457200" algn="l" rtl="0">
              <a:lnSpc>
                <a:spcPct val="90000"/>
              </a:lnSpc>
              <a:spcBef>
                <a:spcPts val="1400"/>
              </a:spcBef>
              <a:spcAft>
                <a:spcPts val="0"/>
              </a:spcAft>
              <a:buSzPts val="4000"/>
              <a:buFont typeface="Corbel"/>
              <a:buAutoNum type="arabicPeriod"/>
            </a:pPr>
            <a:r>
              <a:rPr lang="en-GB" sz="4000"/>
              <a:t>Always follow teacher instructions</a:t>
            </a:r>
            <a:endParaRPr/>
          </a:p>
          <a:p>
            <a:pPr marL="457200" lvl="0" indent="-457200" algn="l" rtl="0">
              <a:lnSpc>
                <a:spcPct val="90000"/>
              </a:lnSpc>
              <a:spcBef>
                <a:spcPts val="1400"/>
              </a:spcBef>
              <a:spcAft>
                <a:spcPts val="0"/>
              </a:spcAft>
              <a:buSzPts val="4000"/>
              <a:buFont typeface="Corbel"/>
              <a:buAutoNum type="arabicPeriod"/>
            </a:pPr>
            <a:r>
              <a:rPr lang="en-GB" sz="4000"/>
              <a:t>Care for the school environment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GB"/>
              <a:t>ATTENDANCE AND PUNCTUALITY</a:t>
            </a:r>
            <a:endParaRPr/>
          </a:p>
        </p:txBody>
      </p:sp>
      <p:sp>
        <p:nvSpPr>
          <p:cNvPr id="143" name="Google Shape;143;p5"/>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p>
            <a:pPr marL="182880" lvl="0" indent="-254000" algn="l" rtl="0">
              <a:lnSpc>
                <a:spcPct val="90000"/>
              </a:lnSpc>
              <a:spcBef>
                <a:spcPts val="0"/>
              </a:spcBef>
              <a:spcAft>
                <a:spcPts val="0"/>
              </a:spcAft>
              <a:buSzPts val="4000"/>
              <a:buChar char="▪"/>
            </a:pPr>
            <a:r>
              <a:rPr lang="en-GB" sz="4000"/>
              <a:t>School begins at 8.45am for all children</a:t>
            </a:r>
            <a:endParaRPr/>
          </a:p>
          <a:p>
            <a:pPr marL="182880" lvl="0" indent="-254000" algn="l" rtl="0">
              <a:lnSpc>
                <a:spcPct val="90000"/>
              </a:lnSpc>
              <a:spcBef>
                <a:spcPts val="1400"/>
              </a:spcBef>
              <a:spcAft>
                <a:spcPts val="0"/>
              </a:spcAft>
              <a:buSzPts val="4000"/>
              <a:buChar char="▪"/>
            </a:pPr>
            <a:r>
              <a:rPr lang="en-GB" sz="4000"/>
              <a:t>Breakfast clubs runs from 7.30am if needed</a:t>
            </a:r>
            <a:endParaRPr/>
          </a:p>
          <a:p>
            <a:pPr marL="182880" lvl="0" indent="-254000" algn="l" rtl="0">
              <a:lnSpc>
                <a:spcPct val="90000"/>
              </a:lnSpc>
              <a:spcBef>
                <a:spcPts val="1400"/>
              </a:spcBef>
              <a:spcAft>
                <a:spcPts val="0"/>
              </a:spcAft>
              <a:buSzPts val="4000"/>
              <a:buChar char="▪"/>
            </a:pPr>
            <a:r>
              <a:rPr lang="en-GB" sz="4000"/>
              <a:t>Children should be at school every day and on time</a:t>
            </a:r>
            <a:endParaRPr/>
          </a:p>
          <a:p>
            <a:pPr marL="182880" lvl="0" indent="-254000" algn="l" rtl="0">
              <a:lnSpc>
                <a:spcPct val="90000"/>
              </a:lnSpc>
              <a:spcBef>
                <a:spcPts val="1400"/>
              </a:spcBef>
              <a:spcAft>
                <a:spcPts val="0"/>
              </a:spcAft>
              <a:buSzPts val="4000"/>
              <a:buChar char="▪"/>
            </a:pPr>
            <a:r>
              <a:rPr lang="en-GB" sz="4000"/>
              <a:t>Good attendance and punctuality sets good habits for the future.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GB"/>
              <a:t>NEW UNIFORM</a:t>
            </a:r>
            <a:endParaRPr/>
          </a:p>
        </p:txBody>
      </p:sp>
      <p:sp>
        <p:nvSpPr>
          <p:cNvPr id="149" name="Google Shape;149;p6"/>
          <p:cNvSpPr txBox="1">
            <a:spLocks noGrp="1"/>
          </p:cNvSpPr>
          <p:nvPr>
            <p:ph type="body" idx="2"/>
          </p:nvPr>
        </p:nvSpPr>
        <p:spPr>
          <a:xfrm>
            <a:off x="6230391" y="2011680"/>
            <a:ext cx="4754880" cy="4206240"/>
          </a:xfrm>
          <a:prstGeom prst="rect">
            <a:avLst/>
          </a:prstGeom>
          <a:noFill/>
          <a:ln>
            <a:noFill/>
          </a:ln>
        </p:spPr>
        <p:txBody>
          <a:bodyPr spcFirstLastPara="1" wrap="square" lIns="91425" tIns="45700" rIns="91425" bIns="45700" anchor="t" anchorCtr="0">
            <a:normAutofit/>
          </a:bodyPr>
          <a:lstStyle/>
          <a:p>
            <a:pPr marL="182880" lvl="0" indent="-228600" algn="l" rtl="0">
              <a:lnSpc>
                <a:spcPct val="90000"/>
              </a:lnSpc>
              <a:spcBef>
                <a:spcPts val="0"/>
              </a:spcBef>
              <a:spcAft>
                <a:spcPts val="0"/>
              </a:spcAft>
              <a:buSzPts val="3600"/>
              <a:buChar char="▪"/>
            </a:pPr>
            <a:r>
              <a:rPr lang="en-GB" sz="3600"/>
              <a:t>Smart school uniform sets the tone for a day of learning.</a:t>
            </a:r>
            <a:endParaRPr/>
          </a:p>
        </p:txBody>
      </p:sp>
      <p:pic>
        <p:nvPicPr>
          <p:cNvPr id="150" name="Google Shape;150;p6"/>
          <p:cNvPicPr preferRelativeResize="0"/>
          <p:nvPr/>
        </p:nvPicPr>
        <p:blipFill>
          <a:blip r:embed="rId3">
            <a:alphaModFix/>
          </a:blip>
          <a:stretch>
            <a:fillRect/>
          </a:stretch>
        </p:blipFill>
        <p:spPr>
          <a:xfrm>
            <a:off x="152400" y="1945336"/>
            <a:ext cx="5845796" cy="47602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GB"/>
              <a:t>PE – PHYSICAL EDUCATION</a:t>
            </a:r>
            <a:endParaRPr/>
          </a:p>
        </p:txBody>
      </p:sp>
      <p:sp>
        <p:nvSpPr>
          <p:cNvPr id="156" name="Google Shape;156;p7"/>
          <p:cNvSpPr txBox="1">
            <a:spLocks noGrp="1"/>
          </p:cNvSpPr>
          <p:nvPr>
            <p:ph type="body" idx="2"/>
          </p:nvPr>
        </p:nvSpPr>
        <p:spPr>
          <a:xfrm>
            <a:off x="6230391" y="2011680"/>
            <a:ext cx="4754880" cy="4206240"/>
          </a:xfrm>
          <a:prstGeom prst="rect">
            <a:avLst/>
          </a:prstGeom>
          <a:noFill/>
          <a:ln>
            <a:noFill/>
          </a:ln>
        </p:spPr>
        <p:txBody>
          <a:bodyPr spcFirstLastPara="1" wrap="square" lIns="91425" tIns="45700" rIns="91425" bIns="45700" anchor="t" anchorCtr="0">
            <a:normAutofit fontScale="92500" lnSpcReduction="20000"/>
          </a:bodyPr>
          <a:lstStyle/>
          <a:p>
            <a:pPr marL="182880" lvl="0" indent="-172402" algn="l" rtl="0">
              <a:lnSpc>
                <a:spcPct val="90000"/>
              </a:lnSpc>
              <a:spcBef>
                <a:spcPts val="0"/>
              </a:spcBef>
              <a:spcAft>
                <a:spcPts val="0"/>
              </a:spcAft>
              <a:buSzPct val="100000"/>
              <a:buChar char="▪"/>
            </a:pPr>
            <a:r>
              <a:rPr lang="en-GB"/>
              <a:t>PE is part of the National Curriculum.</a:t>
            </a:r>
            <a:endParaRPr/>
          </a:p>
          <a:p>
            <a:pPr marL="182880" lvl="0" indent="-172402" algn="l" rtl="0">
              <a:lnSpc>
                <a:spcPct val="90000"/>
              </a:lnSpc>
              <a:spcBef>
                <a:spcPts val="1400"/>
              </a:spcBef>
              <a:spcAft>
                <a:spcPts val="0"/>
              </a:spcAft>
              <a:buSzPct val="100000"/>
              <a:buChar char="▪"/>
            </a:pPr>
            <a:r>
              <a:rPr lang="en-GB"/>
              <a:t>Our PE days are Thursday and Friday (swimming is on the Friday and for Autumn term only).</a:t>
            </a:r>
            <a:endParaRPr/>
          </a:p>
          <a:p>
            <a:pPr marL="182880" lvl="0" indent="-172402" algn="l" rtl="0">
              <a:lnSpc>
                <a:spcPct val="90000"/>
              </a:lnSpc>
              <a:spcBef>
                <a:spcPts val="1400"/>
              </a:spcBef>
              <a:spcAft>
                <a:spcPts val="0"/>
              </a:spcAft>
              <a:buSzPct val="100000"/>
              <a:buChar char="▪"/>
            </a:pPr>
            <a:r>
              <a:rPr lang="en-GB"/>
              <a:t>We are lucky to have coaches from Trident Soccer and Northumberland Cricket</a:t>
            </a:r>
            <a:endParaRPr/>
          </a:p>
          <a:p>
            <a:pPr marL="182880" lvl="0" indent="-172402" algn="l" rtl="0">
              <a:lnSpc>
                <a:spcPct val="90000"/>
              </a:lnSpc>
              <a:spcBef>
                <a:spcPts val="1400"/>
              </a:spcBef>
              <a:spcAft>
                <a:spcPts val="0"/>
              </a:spcAft>
              <a:buSzPct val="100000"/>
              <a:buChar char="▪"/>
            </a:pPr>
            <a:r>
              <a:rPr lang="en-GB"/>
              <a:t>Children are to come in their PE tops or school T-shirt for the day.</a:t>
            </a:r>
            <a:endParaRPr/>
          </a:p>
          <a:p>
            <a:pPr marL="182880" lvl="0" indent="-172402" algn="l" rtl="0">
              <a:lnSpc>
                <a:spcPct val="90000"/>
              </a:lnSpc>
              <a:spcBef>
                <a:spcPts val="1400"/>
              </a:spcBef>
              <a:spcAft>
                <a:spcPts val="0"/>
              </a:spcAft>
              <a:buSzPct val="100000"/>
              <a:buChar char="▪"/>
            </a:pPr>
            <a:r>
              <a:rPr lang="en-GB"/>
              <a:t>Children can wear black tracksuit bottoms and school jumpers if it is cold. Usually shorts.</a:t>
            </a:r>
            <a:endParaRPr/>
          </a:p>
          <a:p>
            <a:pPr marL="182880" lvl="0" indent="-172402" algn="l" rtl="0">
              <a:lnSpc>
                <a:spcPct val="90000"/>
              </a:lnSpc>
              <a:spcBef>
                <a:spcPts val="1400"/>
              </a:spcBef>
              <a:spcAft>
                <a:spcPts val="0"/>
              </a:spcAft>
              <a:buSzPct val="100000"/>
              <a:buChar char="▪"/>
            </a:pPr>
            <a:r>
              <a:rPr lang="en-GB"/>
              <a:t>Other clothing is </a:t>
            </a:r>
            <a:r>
              <a:rPr lang="en-GB" b="1"/>
              <a:t>not</a:t>
            </a:r>
            <a:r>
              <a:rPr lang="en-GB"/>
              <a:t> allowed.</a:t>
            </a:r>
            <a:endParaRPr/>
          </a:p>
          <a:p>
            <a:pPr marL="182880" lvl="0" indent="-172402" algn="l" rtl="0">
              <a:lnSpc>
                <a:spcPct val="90000"/>
              </a:lnSpc>
              <a:spcBef>
                <a:spcPts val="1400"/>
              </a:spcBef>
              <a:spcAft>
                <a:spcPts val="0"/>
              </a:spcAft>
              <a:buSzPct val="100000"/>
              <a:buChar char="▪"/>
            </a:pPr>
            <a:r>
              <a:rPr lang="en-GB"/>
              <a:t>(Swimming kit and days / costs)</a:t>
            </a:r>
            <a:endParaRPr/>
          </a:p>
          <a:p>
            <a:pPr marL="182880" lvl="0" indent="-53657" algn="l" rtl="0">
              <a:lnSpc>
                <a:spcPct val="90000"/>
              </a:lnSpc>
              <a:spcBef>
                <a:spcPts val="1400"/>
              </a:spcBef>
              <a:spcAft>
                <a:spcPts val="0"/>
              </a:spcAft>
              <a:buSzPct val="100000"/>
              <a:buNone/>
            </a:pPr>
            <a:endParaRPr/>
          </a:p>
        </p:txBody>
      </p:sp>
      <p:pic>
        <p:nvPicPr>
          <p:cNvPr id="157" name="Google Shape;157;p7"/>
          <p:cNvPicPr preferRelativeResize="0"/>
          <p:nvPr/>
        </p:nvPicPr>
        <p:blipFill>
          <a:blip r:embed="rId3">
            <a:alphaModFix/>
          </a:blip>
          <a:stretch>
            <a:fillRect/>
          </a:stretch>
        </p:blipFill>
        <p:spPr>
          <a:xfrm>
            <a:off x="1202925" y="2011676"/>
            <a:ext cx="3599101" cy="4459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GB"/>
              <a:t>WE ARE A READING SCHOOL!</a:t>
            </a:r>
            <a:endParaRPr/>
          </a:p>
        </p:txBody>
      </p:sp>
      <p:sp>
        <p:nvSpPr>
          <p:cNvPr id="163" name="Google Shape;163;p8"/>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200"/>
              <a:buChar char="▪"/>
            </a:pPr>
            <a:r>
              <a:rPr lang="en-GB"/>
              <a:t>Our ambition is for every child to read by 7 using a synthetic phonics approach and to develop a love of reading for fluency and comprehension in order to access a broad and balanced curriculum. We do everything to make this happen.</a:t>
            </a:r>
            <a:endParaRPr/>
          </a:p>
        </p:txBody>
      </p:sp>
      <p:pic>
        <p:nvPicPr>
          <p:cNvPr id="164" name="Google Shape;164;p8" descr="C:\Users\Taylor.jessica\AppData\Local\Microsoft\Windows\INetCache\Content.MSO\B27E8B46.tmp"/>
          <p:cNvPicPr preferRelativeResize="0"/>
          <p:nvPr/>
        </p:nvPicPr>
        <p:blipFill rotWithShape="1">
          <a:blip r:embed="rId3">
            <a:alphaModFix/>
          </a:blip>
          <a:srcRect/>
          <a:stretch/>
        </p:blipFill>
        <p:spPr>
          <a:xfrm>
            <a:off x="605199" y="4114799"/>
            <a:ext cx="3525929" cy="1175657"/>
          </a:xfrm>
          <a:prstGeom prst="rect">
            <a:avLst/>
          </a:prstGeom>
          <a:noFill/>
          <a:ln>
            <a:noFill/>
          </a:ln>
        </p:spPr>
      </p:pic>
      <p:pic>
        <p:nvPicPr>
          <p:cNvPr id="165" name="Google Shape;165;p8" descr="C:\Users\Taylor.jessica\AppData\Local\Microsoft\Windows\INetCache\Content.MSO\CB9B3010.tmp"/>
          <p:cNvPicPr preferRelativeResize="0"/>
          <p:nvPr/>
        </p:nvPicPr>
        <p:blipFill rotWithShape="1">
          <a:blip r:embed="rId4">
            <a:alphaModFix/>
          </a:blip>
          <a:srcRect/>
          <a:stretch/>
        </p:blipFill>
        <p:spPr>
          <a:xfrm>
            <a:off x="8188097" y="3917314"/>
            <a:ext cx="3111274" cy="13731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GB"/>
              <a:t>RWINC – OUR METHOD TO TEACH PHONICS</a:t>
            </a:r>
            <a:endParaRPr/>
          </a:p>
        </p:txBody>
      </p:sp>
      <p:sp>
        <p:nvSpPr>
          <p:cNvPr id="171" name="Google Shape;171;p9"/>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200"/>
              <a:buNone/>
            </a:pPr>
            <a:r>
              <a:rPr lang="en-GB" b="1"/>
              <a:t>Reading</a:t>
            </a:r>
            <a:endParaRPr/>
          </a:p>
          <a:p>
            <a:pPr marL="182880" lvl="0" indent="-182880" algn="l" rtl="0">
              <a:lnSpc>
                <a:spcPct val="90000"/>
              </a:lnSpc>
              <a:spcBef>
                <a:spcPts val="1400"/>
              </a:spcBef>
              <a:spcAft>
                <a:spcPts val="0"/>
              </a:spcAft>
              <a:buSzPts val="2200"/>
              <a:buChar char="▪"/>
            </a:pPr>
            <a:r>
              <a:rPr lang="en-GB"/>
              <a:t>When using RWI to read the children will:</a:t>
            </a:r>
            <a:endParaRPr/>
          </a:p>
          <a:p>
            <a:pPr marL="182880" lvl="0" indent="-182880" algn="l" rtl="0">
              <a:lnSpc>
                <a:spcPct val="90000"/>
              </a:lnSpc>
              <a:spcBef>
                <a:spcPts val="1400"/>
              </a:spcBef>
              <a:spcAft>
                <a:spcPts val="0"/>
              </a:spcAft>
              <a:buSzPts val="2200"/>
              <a:buChar char="▪"/>
            </a:pPr>
            <a:r>
              <a:rPr lang="en-GB"/>
              <a:t>Learn 44 sounds and the corresponding letter/letter groups using simple prompts</a:t>
            </a:r>
            <a:endParaRPr/>
          </a:p>
          <a:p>
            <a:pPr marL="182880" lvl="0" indent="-182880" algn="l" rtl="0">
              <a:lnSpc>
                <a:spcPct val="90000"/>
              </a:lnSpc>
              <a:spcBef>
                <a:spcPts val="1400"/>
              </a:spcBef>
              <a:spcAft>
                <a:spcPts val="0"/>
              </a:spcAft>
              <a:buSzPts val="2200"/>
              <a:buChar char="▪"/>
            </a:pPr>
            <a:r>
              <a:rPr lang="en-GB"/>
              <a:t>Learn to read words using sound blending (Fred talk)</a:t>
            </a:r>
            <a:endParaRPr/>
          </a:p>
          <a:p>
            <a:pPr marL="182880" lvl="0" indent="-182880" algn="l" rtl="0">
              <a:lnSpc>
                <a:spcPct val="90000"/>
              </a:lnSpc>
              <a:spcBef>
                <a:spcPts val="1400"/>
              </a:spcBef>
              <a:spcAft>
                <a:spcPts val="0"/>
              </a:spcAft>
              <a:buSzPts val="2200"/>
              <a:buChar char="▪"/>
            </a:pPr>
            <a:r>
              <a:rPr lang="en-GB"/>
              <a:t>Read lively stories featuring words they have learnt to sound out</a:t>
            </a:r>
            <a:endParaRPr/>
          </a:p>
          <a:p>
            <a:pPr marL="182880" lvl="0" indent="-182880" algn="l" rtl="0">
              <a:lnSpc>
                <a:spcPct val="90000"/>
              </a:lnSpc>
              <a:spcBef>
                <a:spcPts val="1400"/>
              </a:spcBef>
              <a:spcAft>
                <a:spcPts val="0"/>
              </a:spcAft>
              <a:buSzPts val="2200"/>
              <a:buChar char="▪"/>
            </a:pPr>
            <a:r>
              <a:rPr lang="en-GB"/>
              <a:t>Show that they comprehend the stories by answering 'Find It' and 'Prove It’</a:t>
            </a:r>
            <a:endParaRPr/>
          </a:p>
          <a:p>
            <a:pPr marL="182880" lvl="0" indent="-182880" algn="l" rtl="0">
              <a:lnSpc>
                <a:spcPct val="90000"/>
              </a:lnSpc>
              <a:spcBef>
                <a:spcPts val="1400"/>
              </a:spcBef>
              <a:spcAft>
                <a:spcPts val="0"/>
              </a:spcAft>
              <a:buSzPts val="2200"/>
              <a:buChar char="▪"/>
            </a:pPr>
            <a:r>
              <a:rPr lang="en-GB"/>
              <a:t>Mrs Redpath is our phonics leader.</a:t>
            </a:r>
            <a:endParaRPr/>
          </a:p>
          <a:p>
            <a:pPr marL="182880" lvl="0" indent="-182880" algn="l" rtl="0">
              <a:lnSpc>
                <a:spcPct val="90000"/>
              </a:lnSpc>
              <a:spcBef>
                <a:spcPts val="1400"/>
              </a:spcBef>
              <a:spcAft>
                <a:spcPts val="0"/>
              </a:spcAft>
              <a:buSzPts val="2200"/>
              <a:buChar char="▪"/>
            </a:pPr>
            <a:r>
              <a:rPr lang="en-GB"/>
              <a:t>Children </a:t>
            </a:r>
            <a:r>
              <a:rPr lang="en-GB" b="1"/>
              <a:t>will</a:t>
            </a:r>
            <a:r>
              <a:rPr lang="en-GB"/>
              <a:t> read every day in school and </a:t>
            </a:r>
            <a:r>
              <a:rPr lang="en-GB" b="1"/>
              <a:t>we expect </a:t>
            </a:r>
            <a:r>
              <a:rPr lang="en-GB"/>
              <a:t>them to read every day at home.</a:t>
            </a:r>
            <a:endParaRPr/>
          </a:p>
        </p:txBody>
      </p:sp>
      <p:pic>
        <p:nvPicPr>
          <p:cNvPr id="172" name="Google Shape;172;p9" descr="C:\Users\Taylor.jessica\AppData\Local\Microsoft\Windows\INetCache\Content.MSO\B27E8B46.tmp"/>
          <p:cNvPicPr preferRelativeResize="0"/>
          <p:nvPr/>
        </p:nvPicPr>
        <p:blipFill rotWithShape="1">
          <a:blip r:embed="rId3">
            <a:alphaModFix/>
          </a:blip>
          <a:srcRect/>
          <a:stretch/>
        </p:blipFill>
        <p:spPr>
          <a:xfrm>
            <a:off x="9047071" y="1616558"/>
            <a:ext cx="2186987" cy="571501"/>
          </a:xfrm>
          <a:prstGeom prst="rect">
            <a:avLst/>
          </a:prstGeom>
          <a:noFill/>
          <a:ln>
            <a:noFill/>
          </a:ln>
        </p:spPr>
      </p:pic>
    </p:spTree>
  </p:cSld>
  <p:clrMapOvr>
    <a:masterClrMapping/>
  </p:clrMapOvr>
</p:sld>
</file>

<file path=ppt/theme/theme1.xml><?xml version="1.0" encoding="utf-8"?>
<a:theme xmlns:a="http://schemas.openxmlformats.org/drawingml/2006/main" name="Banded">
  <a:themeElements>
    <a:clrScheme name="Custom 2">
      <a:dk1>
        <a:srgbClr val="2C2C2C"/>
      </a:dk1>
      <a:lt1>
        <a:srgbClr val="FFFFFF"/>
      </a:lt1>
      <a:dk2>
        <a:srgbClr val="990033"/>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nded">
  <a:themeElements>
    <a:clrScheme name="Custom 2">
      <a:dk1>
        <a:srgbClr val="2C2C2C"/>
      </a:dk1>
      <a:lt1>
        <a:srgbClr val="FFFFFF"/>
      </a:lt1>
      <a:dk2>
        <a:srgbClr val="990033"/>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696</Words>
  <Application>Microsoft Office PowerPoint</Application>
  <PresentationFormat>Widescreen</PresentationFormat>
  <Paragraphs>66</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Corbel</vt:lpstr>
      <vt:lpstr>Noto Sans Symbols</vt:lpstr>
      <vt:lpstr>Calibri</vt:lpstr>
      <vt:lpstr>Banded</vt:lpstr>
      <vt:lpstr>Banded</vt:lpstr>
      <vt:lpstr>WELCOME TO THE DIAMOND CLASS</vt:lpstr>
      <vt:lpstr>OUR VISION: ACHIEVING AND GROWING TOGETHER </vt:lpstr>
      <vt:lpstr>PowerPoint Presentation</vt:lpstr>
      <vt:lpstr>SCHOOL RULES</vt:lpstr>
      <vt:lpstr>ATTENDANCE AND PUNCTUALITY</vt:lpstr>
      <vt:lpstr>NEW UNIFORM</vt:lpstr>
      <vt:lpstr>PE – PHYSICAL EDUCATION</vt:lpstr>
      <vt:lpstr>WE ARE A READING SCHOOL!</vt:lpstr>
      <vt:lpstr>RWINC – OUR METHOD TO TEACH PHONICS</vt:lpstr>
      <vt:lpstr>ACCELERATED READER – A LOVE OF READING</vt:lpstr>
      <vt:lpstr>SPELLINGS – EARN 200 POINTS FROM THE MENU!</vt:lpstr>
      <vt:lpstr>HOMEWORK</vt:lpstr>
      <vt:lpstr>HOW TO FIND OUT MORE</vt:lpstr>
      <vt:lpstr>IF YOU NEED TO TALK TO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DIAMOND CLASS</dc:title>
  <dc:creator>Gavin Johnston</dc:creator>
  <cp:lastModifiedBy>Gavin Johnston</cp:lastModifiedBy>
  <cp:revision>3</cp:revision>
  <dcterms:created xsi:type="dcterms:W3CDTF">2021-09-05T09:47:29Z</dcterms:created>
  <dcterms:modified xsi:type="dcterms:W3CDTF">2024-09-13T15:13:01Z</dcterms:modified>
</cp:coreProperties>
</file>