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8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1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38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8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9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2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6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22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90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0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5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62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B1B859-01AF-462D-A95D-7E7136B23619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2DB2-4E9B-4929-AA53-9CD032EC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36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XXiyIGqliE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hyperlink" Target="https://www.youtube.com/watch?v=j4XZ8Oojt-w" TargetMode="External"/><Relationship Id="rId2" Type="http://schemas.openxmlformats.org/officeDocument/2006/relationships/hyperlink" Target="https://www.youtube.com/watch?v=yOYq35WRM4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jX9eZrCGUkk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s://www.youtube.com/watch?v=No_ADOZ1jl4" TargetMode="External"/><Relationship Id="rId4" Type="http://schemas.openxmlformats.org/officeDocument/2006/relationships/hyperlink" Target="https://www.youtube.com/watch?v=lvBXWMvOGOk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www.youtube.com/watch?app=desktop&amp;v=dS9cvu13jKs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s://www.youtube.com/watch?v=zxIpA5nF_LY" TargetMode="External"/><Relationship Id="rId2" Type="http://schemas.openxmlformats.org/officeDocument/2006/relationships/hyperlink" Target="https://www.youtube.com/watch?v=k-2X98Isd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sb8N0nz9OI&amp;list=PLQlk6uWdwLJUHmkBffrTeoSVKVjCbOQMo&amp;index=7&amp;t=0s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80EC7QcPFzg" TargetMode="External"/><Relationship Id="rId4" Type="http://schemas.openxmlformats.org/officeDocument/2006/relationships/hyperlink" Target="https://www.youtube.com/watch?v=yLpEGM34Fic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9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enses Song - YouTube">
            <a:hlinkClick r:id="rId2"/>
            <a:extLst>
              <a:ext uri="{FF2B5EF4-FFF2-40B4-BE49-F238E27FC236}">
                <a16:creationId xmlns:a16="http://schemas.microsoft.com/office/drawing/2014/main" id="{030717B2-A9CB-4A11-B9C4-56F203BB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1007093"/>
            <a:ext cx="3122143" cy="174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5 Senses Sing-Along - YouTube">
            <a:hlinkClick r:id="rId4"/>
            <a:extLst>
              <a:ext uri="{FF2B5EF4-FFF2-40B4-BE49-F238E27FC236}">
                <a16:creationId xmlns:a16="http://schemas.microsoft.com/office/drawing/2014/main" id="{EF1CEDAD-62D6-4F8E-A503-EB98E2AD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73996"/>
            <a:ext cx="3252903" cy="182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181FA1BB-C8CC-4AF7-8BC5-7A558822B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18" y="973996"/>
            <a:ext cx="3252903" cy="1821625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6ADFA5C2-E524-4F0D-80AE-8781C5D464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549" y="3821154"/>
            <a:ext cx="3104943" cy="232571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Textures Children's Song | Five Senses Song for children | Patty Shukla -  YouTube">
            <a:hlinkClick r:id="rId10"/>
            <a:extLst>
              <a:ext uri="{FF2B5EF4-FFF2-40B4-BE49-F238E27FC236}">
                <a16:creationId xmlns:a16="http://schemas.microsoft.com/office/drawing/2014/main" id="{4BA4139F-4614-4EB7-97F6-16316803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33" y="4118417"/>
            <a:ext cx="3217333" cy="18017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ve Senses Song | +More Nursery Rhymes &amp; Kids Songs – Cocomelon (ABCkidTV)  – Nursery Rhymes for Baby">
            <a:hlinkClick r:id="rId12"/>
            <a:extLst>
              <a:ext uri="{FF2B5EF4-FFF2-40B4-BE49-F238E27FC236}">
                <a16:creationId xmlns:a16="http://schemas.microsoft.com/office/drawing/2014/main" id="{1F70040A-7BE6-4D0A-B5AD-E0339F038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r="22219"/>
          <a:stretch/>
        </p:blipFill>
        <p:spPr bwMode="auto">
          <a:xfrm>
            <a:off x="8313518" y="3847243"/>
            <a:ext cx="3252903" cy="2280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6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9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Colors Song - Color Song for Children - Kids Songs by The Learning Station  - YouTube">
            <a:hlinkClick r:id="rId2"/>
            <a:extLst>
              <a:ext uri="{FF2B5EF4-FFF2-40B4-BE49-F238E27FC236}">
                <a16:creationId xmlns:a16="http://schemas.microsoft.com/office/drawing/2014/main" id="{7FD4FD53-4332-4295-A743-417DF357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1007093"/>
            <a:ext cx="3122143" cy="174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9EC8853-C84C-402F-95A1-20CA4910B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973996"/>
            <a:ext cx="3252903" cy="1821625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nother super simple colors song from Super Simple Learning, &quot;I See  Something Pink&quot;! To turn this song into an activi… | Color songs, Super  simple songs, Kids songs">
            <a:hlinkClick r:id="rId6"/>
            <a:extLst>
              <a:ext uri="{FF2B5EF4-FFF2-40B4-BE49-F238E27FC236}">
                <a16:creationId xmlns:a16="http://schemas.microsoft.com/office/drawing/2014/main" id="{F7B77CAC-60FF-4696-BF83-7CF263E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973996"/>
            <a:ext cx="3252903" cy="182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olors Finger Family - Learn Colors with the Finger Family Nursery Rhyme |  Baby Songs - YouTube">
            <a:hlinkClick r:id="rId8"/>
            <a:extLst>
              <a:ext uri="{FF2B5EF4-FFF2-40B4-BE49-F238E27FC236}">
                <a16:creationId xmlns:a16="http://schemas.microsoft.com/office/drawing/2014/main" id="{F3133A08-B954-4FF9-8434-5F30C80C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4110744"/>
            <a:ext cx="3104943" cy="1746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Makaton Topic - COLOURS - Singing Hands - YouTube">
            <a:hlinkClick r:id="rId10"/>
            <a:extLst>
              <a:ext uri="{FF2B5EF4-FFF2-40B4-BE49-F238E27FC236}">
                <a16:creationId xmlns:a16="http://schemas.microsoft.com/office/drawing/2014/main" id="{8DDF234D-7F45-4900-BD26-20DF1AEC6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33" y="4118417"/>
            <a:ext cx="3217333" cy="18017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's Your Favorite Color? | Kids Songs | Super Simple Songs - YouTube">
            <a:hlinkClick r:id="rId12"/>
            <a:extLst>
              <a:ext uri="{FF2B5EF4-FFF2-40B4-BE49-F238E27FC236}">
                <a16:creationId xmlns:a16="http://schemas.microsoft.com/office/drawing/2014/main" id="{A86F247D-4D98-474C-8901-FC998FCD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4076712"/>
            <a:ext cx="3252903" cy="182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12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Washer</dc:creator>
  <cp:lastModifiedBy>Louise Washer</cp:lastModifiedBy>
  <cp:revision>4</cp:revision>
  <dcterms:created xsi:type="dcterms:W3CDTF">2020-12-31T12:02:30Z</dcterms:created>
  <dcterms:modified xsi:type="dcterms:W3CDTF">2020-12-31T12:37:16Z</dcterms:modified>
</cp:coreProperties>
</file>