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8" r:id="rId9"/>
    <p:sldId id="264" r:id="rId10"/>
    <p:sldId id="266" r:id="rId11"/>
    <p:sldId id="267" r:id="rId12"/>
    <p:sldId id="262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3FF184-5FC6-4171-BF9A-1E13D7BD2518}">
          <p14:sldIdLst>
            <p14:sldId id="256"/>
            <p14:sldId id="257"/>
            <p14:sldId id="265"/>
            <p14:sldId id="258"/>
            <p14:sldId id="259"/>
            <p14:sldId id="260"/>
            <p14:sldId id="261"/>
            <p14:sldId id="268"/>
            <p14:sldId id="264"/>
            <p14:sldId id="266"/>
            <p14:sldId id="267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97DD-68C5-42E5-BF62-D3032DB122CF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3F9B-6A84-42A5-8F2B-EF6BE4106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3F9B-6A84-42A5-8F2B-EF6BE4106D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5B7BB1-71BE-4A4C-9441-6F10785F4AC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9E7B78-1EA6-4747-8219-CE6E8B70500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mi79hRcSXI?ecver=1" TargetMode="Externa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wutR8gxgto?ecver=1" TargetMode="Externa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5M1yxIcHpw?ecver=1" TargetMode="Externa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MVzXKfr6e8?ecver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AHcq72afTI?ecver=1" TargetMode="Externa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jFM-Di7_M?ecver=1" TargetMode="Externa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fMHLkyb7ho?ecver=1" TargetMode="Externa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E3p_51tJx0?ecver=1" TargetMode="Externa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SC-gHBU_d0?ecver=1" TargetMode="Externa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ir_l7qTiZ4?ecver=1" TargetMode="Externa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N</a:t>
            </a:r>
            <a:r>
              <a:rPr lang="en-GB" b="1" dirty="0" smtClean="0"/>
              <a:t>umeracy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Lets Count!!!!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25422" r="56491" b="33954"/>
          <a:stretch/>
        </p:blipFill>
        <p:spPr bwMode="auto">
          <a:xfrm>
            <a:off x="3572277" y="3638807"/>
            <a:ext cx="24391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Current Buns</a:t>
            </a:r>
            <a:endParaRPr lang="en-GB" dirty="0"/>
          </a:p>
        </p:txBody>
      </p:sp>
      <p:pic>
        <p:nvPicPr>
          <p:cNvPr id="4" name="-mi79hRcSXI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1720" y="2195863"/>
            <a:ext cx="5121931" cy="2881086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flipH="1">
            <a:off x="6804248" y="5157192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in the bed</a:t>
            </a:r>
            <a:endParaRPr lang="en-GB" dirty="0"/>
          </a:p>
        </p:txBody>
      </p:sp>
      <p:pic>
        <p:nvPicPr>
          <p:cNvPr id="6" name="WwutR8gxgto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3688" y="2192990"/>
            <a:ext cx="5269693" cy="2964202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flipH="1">
            <a:off x="6804248" y="5157192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2 3 4 5 Jump</a:t>
            </a:r>
            <a:endParaRPr lang="en-GB" dirty="0"/>
          </a:p>
        </p:txBody>
      </p:sp>
      <p:pic>
        <p:nvPicPr>
          <p:cNvPr id="5" name="85M1yxIcHpw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3728" y="2060848"/>
            <a:ext cx="4896544" cy="2754306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 flipH="1">
            <a:off x="6804248" y="5157192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pic>
        <p:nvPicPr>
          <p:cNvPr id="4" name="_MVzXKfr6e8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1772816"/>
            <a:ext cx="5976664" cy="33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en-GB" dirty="0" smtClean="0"/>
              <a:t>Choose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0" t="53315" r="22295" b="17253"/>
          <a:stretch/>
        </p:blipFill>
        <p:spPr bwMode="auto">
          <a:xfrm>
            <a:off x="7020272" y="4046582"/>
            <a:ext cx="1946246" cy="221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7" t="23883" r="22325" b="46685"/>
          <a:stretch/>
        </p:blipFill>
        <p:spPr bwMode="auto">
          <a:xfrm>
            <a:off x="7011137" y="1550596"/>
            <a:ext cx="1955381" cy="22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9" t="53315" r="39453" b="17253"/>
          <a:stretch/>
        </p:blipFill>
        <p:spPr bwMode="auto">
          <a:xfrm>
            <a:off x="270985" y="4040386"/>
            <a:ext cx="1998222" cy="221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9" t="23883" r="39453" b="46685"/>
          <a:stretch/>
        </p:blipFill>
        <p:spPr bwMode="auto">
          <a:xfrm>
            <a:off x="270985" y="1563172"/>
            <a:ext cx="1998222" cy="22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5" t="53094" r="57393" b="17694"/>
          <a:stretch/>
        </p:blipFill>
        <p:spPr bwMode="auto">
          <a:xfrm>
            <a:off x="2483768" y="4046582"/>
            <a:ext cx="1968278" cy="219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3315" r="74932" b="17253"/>
          <a:stretch/>
        </p:blipFill>
        <p:spPr bwMode="auto">
          <a:xfrm>
            <a:off x="4716016" y="4040385"/>
            <a:ext cx="1993227" cy="221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6" t="23883" r="57241" b="46685"/>
          <a:stretch/>
        </p:blipFill>
        <p:spPr bwMode="auto">
          <a:xfrm>
            <a:off x="2483768" y="1553372"/>
            <a:ext cx="1996580" cy="22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23883" r="74882" b="46685"/>
          <a:stretch/>
        </p:blipFill>
        <p:spPr bwMode="auto">
          <a:xfrm>
            <a:off x="4716016" y="1563172"/>
            <a:ext cx="1998820" cy="22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9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Little Ducks</a:t>
            </a:r>
            <a:endParaRPr lang="en-GB" dirty="0"/>
          </a:p>
        </p:txBody>
      </p:sp>
      <p:pic>
        <p:nvPicPr>
          <p:cNvPr id="5" name="5AHcq72afTI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1050" y="1763713"/>
            <a:ext cx="5264150" cy="2960687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 flipH="1">
            <a:off x="6804248" y="5157192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Fat Sausages</a:t>
            </a:r>
            <a:endParaRPr lang="en-GB" dirty="0"/>
          </a:p>
        </p:txBody>
      </p:sp>
      <p:pic>
        <p:nvPicPr>
          <p:cNvPr id="3" name="pBjFM-Di7_M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4075" y="1989138"/>
            <a:ext cx="5159375" cy="2901950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flipH="1">
            <a:off x="6804248" y="5157192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Potato 2 Potato</a:t>
            </a:r>
            <a:endParaRPr lang="en-GB" dirty="0"/>
          </a:p>
        </p:txBody>
      </p:sp>
      <p:pic>
        <p:nvPicPr>
          <p:cNvPr id="5" name="efMHLkyb7ho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1050" y="2060575"/>
            <a:ext cx="5159375" cy="2901950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 flipH="1">
            <a:off x="6804248" y="5157192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Little Men</a:t>
            </a:r>
            <a:endParaRPr lang="en-GB" dirty="0"/>
          </a:p>
        </p:txBody>
      </p:sp>
      <p:pic>
        <p:nvPicPr>
          <p:cNvPr id="5" name="2E3p_51tJx0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2133600"/>
            <a:ext cx="5029200" cy="2828925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 flipH="1">
            <a:off x="6804248" y="5157192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Little Speckle Frogs</a:t>
            </a:r>
            <a:endParaRPr lang="en-GB" dirty="0"/>
          </a:p>
        </p:txBody>
      </p:sp>
      <p:pic>
        <p:nvPicPr>
          <p:cNvPr id="4" name="WSC-gHBU_d0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2132856"/>
            <a:ext cx="5105929" cy="2872085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flipH="1">
            <a:off x="6804248" y="5085184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75724"/>
            <a:ext cx="7416824" cy="953076"/>
          </a:xfrm>
        </p:spPr>
        <p:txBody>
          <a:bodyPr/>
          <a:lstStyle/>
          <a:p>
            <a:r>
              <a:rPr lang="en-GB" dirty="0" smtClean="0"/>
              <a:t>1 2 3 4 5 Once </a:t>
            </a:r>
            <a:r>
              <a:rPr lang="en-GB" dirty="0"/>
              <a:t>I</a:t>
            </a:r>
            <a:r>
              <a:rPr lang="en-GB" dirty="0" smtClean="0"/>
              <a:t> caught a fish alive</a:t>
            </a:r>
            <a:endParaRPr lang="en-GB" dirty="0"/>
          </a:p>
        </p:txBody>
      </p:sp>
      <p:pic>
        <p:nvPicPr>
          <p:cNvPr id="4" name="9ir_l7qTiZ4?ecver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1738" y="2132856"/>
            <a:ext cx="4977914" cy="2800077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flipH="1">
            <a:off x="6804248" y="5157192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103</TotalTime>
  <Words>45</Words>
  <Application>Microsoft Office PowerPoint</Application>
  <PresentationFormat>On-screen Show (4:3)</PresentationFormat>
  <Paragraphs>13</Paragraphs>
  <Slides>12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Spring</vt:lpstr>
      <vt:lpstr>Numeracy  Lets Count!!!!</vt:lpstr>
      <vt:lpstr>Starter</vt:lpstr>
      <vt:lpstr>Choose</vt:lpstr>
      <vt:lpstr>5 Little Ducks</vt:lpstr>
      <vt:lpstr>10 Fat Sausages</vt:lpstr>
      <vt:lpstr>1 Potato 2 Potato</vt:lpstr>
      <vt:lpstr>5 Little Men</vt:lpstr>
      <vt:lpstr>5 Little Speckle Frogs</vt:lpstr>
      <vt:lpstr>1 2 3 4 5 Once I caught a fish alive</vt:lpstr>
      <vt:lpstr>5 Current Buns</vt:lpstr>
      <vt:lpstr>10 in the bed</vt:lpstr>
      <vt:lpstr>1 2 3 4 5 Jump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Fiona Nellist</dc:creator>
  <cp:lastModifiedBy>Fiona Nellist</cp:lastModifiedBy>
  <cp:revision>14</cp:revision>
  <dcterms:created xsi:type="dcterms:W3CDTF">2018-09-12T19:20:54Z</dcterms:created>
  <dcterms:modified xsi:type="dcterms:W3CDTF">2019-01-30T14:25:07Z</dcterms:modified>
</cp:coreProperties>
</file>