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1296" y="5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85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82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90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88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66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1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433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8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81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ACE39-52C4-466F-8A91-660D970C354E}" type="datetimeFigureOut">
              <a:rPr lang="en-GB" smtClean="0"/>
              <a:t>14/10/2020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993D-1FB6-401C-BE9C-2146837DE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6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HOMIy0VCoY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6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_oCkU10xk?list=PLt--oEzbbZSxE6oxaqtafjn4XLBZeQGdB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C9Ll3U66Gw?list=PLt--oEzbbZSxE6oxaqtafjn4XLBZeQGdB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NxDSLJ406A?list=PLt--oEzbbZSxE6oxaqtafjn4XLBZeQGdB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xIzxOohdkg?list=PLt--oEzbbZSxE6oxaqtafjn4XLBZeQGdB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e_HDfdmnaM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YLhX6aJ32o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T6PAR_k_a0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9498" y="242253"/>
            <a:ext cx="9144000" cy="1072197"/>
          </a:xfrm>
        </p:spPr>
        <p:txBody>
          <a:bodyPr>
            <a:normAutofit/>
          </a:bodyPr>
          <a:lstStyle/>
          <a:p>
            <a:r>
              <a:rPr lang="en-GB" sz="6600" b="1" u="sng" dirty="0" smtClean="0"/>
              <a:t>Just </a:t>
            </a:r>
            <a:r>
              <a:rPr lang="en-GB" sz="6600" b="1" u="sng" dirty="0" smtClean="0"/>
              <a:t>Dance Kids</a:t>
            </a:r>
            <a:endParaRPr lang="en-GB" sz="66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61" t="33239" r="45240" b="28826"/>
          <a:stretch/>
        </p:blipFill>
        <p:spPr>
          <a:xfrm>
            <a:off x="2720340" y="1314450"/>
            <a:ext cx="6211662" cy="520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8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147" y="147410"/>
            <a:ext cx="10515600" cy="993413"/>
          </a:xfrm>
        </p:spPr>
        <p:txBody>
          <a:bodyPr/>
          <a:lstStyle/>
          <a:p>
            <a:r>
              <a:rPr lang="en-GB" b="1" dirty="0" smtClean="0"/>
              <a:t>Itsy </a:t>
            </a:r>
            <a:r>
              <a:rPr lang="en-GB" b="1" dirty="0" err="1" smtClean="0"/>
              <a:t>Bitsy</a:t>
            </a:r>
            <a:r>
              <a:rPr lang="en-GB" b="1" dirty="0" smtClean="0"/>
              <a:t> Spider</a:t>
            </a:r>
            <a:endParaRPr lang="en-GB" b="1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tHOMIy0VCo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0891" y="1261393"/>
            <a:ext cx="9570721" cy="538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148" y="196404"/>
            <a:ext cx="10515600" cy="1117358"/>
          </a:xfrm>
        </p:spPr>
        <p:txBody>
          <a:bodyPr>
            <a:normAutofit/>
          </a:bodyPr>
          <a:lstStyle/>
          <a:p>
            <a:pPr algn="ctr"/>
            <a:r>
              <a:rPr lang="en-GB" sz="4800" b="1" u="sng" dirty="0" smtClean="0"/>
              <a:t>Choose</a:t>
            </a:r>
            <a:endParaRPr lang="en-GB" sz="4800" b="1" u="sng" dirty="0"/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5748" t="29703" r="69815" b="43949"/>
          <a:stretch/>
        </p:blipFill>
        <p:spPr>
          <a:xfrm>
            <a:off x="256333" y="1313762"/>
            <a:ext cx="2658291" cy="2602638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15748" t="56183" r="69933" b="17096"/>
          <a:stretch/>
        </p:blipFill>
        <p:spPr>
          <a:xfrm>
            <a:off x="256333" y="4045522"/>
            <a:ext cx="2636520" cy="2639478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0043" t="29515" r="55295" b="43861"/>
          <a:stretch/>
        </p:blipFill>
        <p:spPr>
          <a:xfrm>
            <a:off x="3272245" y="1286411"/>
            <a:ext cx="2699658" cy="2629989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30114" t="56094" r="55224" b="17545"/>
          <a:stretch/>
        </p:blipFill>
        <p:spPr>
          <a:xfrm>
            <a:off x="3285054" y="4081137"/>
            <a:ext cx="2699657" cy="2603863"/>
          </a:xfrm>
          <a:prstGeom prst="rect">
            <a:avLst/>
          </a:prstGeom>
        </p:spPr>
      </p:pic>
      <p:pic>
        <p:nvPicPr>
          <p:cNvPr id="8" name="Picture 7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44610" t="56139" r="40728" b="17589"/>
          <a:stretch/>
        </p:blipFill>
        <p:spPr>
          <a:xfrm>
            <a:off x="6329524" y="4049877"/>
            <a:ext cx="2699658" cy="259515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44728" t="29557" r="40752" b="43906"/>
          <a:stretch/>
        </p:blipFill>
        <p:spPr>
          <a:xfrm>
            <a:off x="6303398" y="1286411"/>
            <a:ext cx="2673532" cy="2621280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59319" t="29690" r="26244" b="44038"/>
          <a:stretch/>
        </p:blipFill>
        <p:spPr>
          <a:xfrm>
            <a:off x="9360677" y="1286411"/>
            <a:ext cx="2658291" cy="2595153"/>
          </a:xfrm>
          <a:prstGeom prst="rect">
            <a:avLst/>
          </a:prstGeom>
        </p:spPr>
      </p:pic>
      <p:pic>
        <p:nvPicPr>
          <p:cNvPr id="11" name="Picture 1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3"/>
          <a:srcRect l="59201" t="56095" r="26244" b="17096"/>
          <a:stretch/>
        </p:blipFill>
        <p:spPr>
          <a:xfrm>
            <a:off x="9360677" y="4041168"/>
            <a:ext cx="2680062" cy="264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121285"/>
            <a:ext cx="10515600" cy="1325563"/>
          </a:xfrm>
        </p:spPr>
        <p:txBody>
          <a:bodyPr/>
          <a:lstStyle/>
          <a:p>
            <a:r>
              <a:rPr lang="en-GB" b="1" dirty="0" smtClean="0"/>
              <a:t>YMCA</a:t>
            </a:r>
            <a:endParaRPr lang="en-GB" b="1" dirty="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zs_oCkU10x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3697" y="1340576"/>
            <a:ext cx="9197218" cy="517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23" y="225789"/>
            <a:ext cx="10515600" cy="1115332"/>
          </a:xfrm>
        </p:spPr>
        <p:txBody>
          <a:bodyPr/>
          <a:lstStyle/>
          <a:p>
            <a:r>
              <a:rPr lang="en-GB" b="1" dirty="0" smtClean="0"/>
              <a:t>The Hamster Dance</a:t>
            </a:r>
            <a:endParaRPr lang="en-GB" b="1" dirty="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5C9Ll3U66G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6617" y="1158240"/>
            <a:ext cx="9519438" cy="535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17079"/>
            <a:ext cx="10515600" cy="1158875"/>
          </a:xfrm>
        </p:spPr>
        <p:txBody>
          <a:bodyPr/>
          <a:lstStyle/>
          <a:p>
            <a:r>
              <a:rPr lang="en-GB" b="1" dirty="0" smtClean="0"/>
              <a:t>Old MacDonald</a:t>
            </a:r>
            <a:endParaRPr lang="en-GB" b="1" dirty="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tNxDSLJ406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4761" y="1097279"/>
            <a:ext cx="9488473" cy="533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64828"/>
            <a:ext cx="10515600" cy="1325563"/>
          </a:xfrm>
        </p:spPr>
        <p:txBody>
          <a:bodyPr/>
          <a:lstStyle/>
          <a:p>
            <a:r>
              <a:rPr lang="en-GB" b="1" dirty="0" smtClean="0"/>
              <a:t>BINGO</a:t>
            </a:r>
            <a:endParaRPr lang="en-GB" b="1" dirty="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dxIzxOohdk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8972" y="1148727"/>
            <a:ext cx="9771017" cy="549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3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64828"/>
            <a:ext cx="10515600" cy="984703"/>
          </a:xfrm>
        </p:spPr>
        <p:txBody>
          <a:bodyPr/>
          <a:lstStyle/>
          <a:p>
            <a:r>
              <a:rPr lang="en-GB" b="1" dirty="0" smtClean="0"/>
              <a:t>A Pirate You Shall Be</a:t>
            </a:r>
            <a:endParaRPr lang="en-GB" b="1" dirty="0"/>
          </a:p>
        </p:txBody>
      </p:sp>
      <p:sp>
        <p:nvSpPr>
          <p:cNvPr id="3" name="Right Arrow 2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oe_HDfdmnaM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8565" y="1049247"/>
            <a:ext cx="9728685" cy="547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9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11" y="164828"/>
            <a:ext cx="10515600" cy="915035"/>
          </a:xfrm>
        </p:spPr>
        <p:txBody>
          <a:bodyPr/>
          <a:lstStyle/>
          <a:p>
            <a:r>
              <a:rPr lang="en-GB" b="1" dirty="0" smtClean="0"/>
              <a:t>I’m a Gummy Bear</a:t>
            </a:r>
            <a:endParaRPr lang="en-GB" b="1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mYLhX6aJ32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3811" y="1079863"/>
            <a:ext cx="9565881" cy="53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01" y="107678"/>
            <a:ext cx="10515600" cy="967286"/>
          </a:xfrm>
        </p:spPr>
        <p:txBody>
          <a:bodyPr/>
          <a:lstStyle/>
          <a:p>
            <a:r>
              <a:rPr lang="en-GB" b="1" dirty="0" smtClean="0"/>
              <a:t>The Lion Sleeps Tonight</a:t>
            </a:r>
            <a:endParaRPr lang="en-GB" b="1" dirty="0"/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flipH="1">
            <a:off x="10432868" y="5852160"/>
            <a:ext cx="1465759" cy="7927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VT6PAR_k_a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6720" y="1074964"/>
            <a:ext cx="9744892" cy="548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27</Words>
  <Application>Microsoft Office PowerPoint</Application>
  <PresentationFormat>Widescreen</PresentationFormat>
  <Paragraphs>10</Paragraphs>
  <Slides>10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Just Dance Kids</vt:lpstr>
      <vt:lpstr>Choose</vt:lpstr>
      <vt:lpstr>YMCA</vt:lpstr>
      <vt:lpstr>The Hamster Dance</vt:lpstr>
      <vt:lpstr>Old MacDonald</vt:lpstr>
      <vt:lpstr>BINGO</vt:lpstr>
      <vt:lpstr>A Pirate You Shall Be</vt:lpstr>
      <vt:lpstr>I’m a Gummy Bear</vt:lpstr>
      <vt:lpstr>The Lion Sleeps Tonight</vt:lpstr>
      <vt:lpstr>Itsy Bitsy Spider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 Dance</dc:title>
  <dc:creator>Fiona Nellist</dc:creator>
  <cp:lastModifiedBy>Fiona Nellist</cp:lastModifiedBy>
  <cp:revision>18</cp:revision>
  <dcterms:created xsi:type="dcterms:W3CDTF">2020-10-14T18:17:03Z</dcterms:created>
  <dcterms:modified xsi:type="dcterms:W3CDTF">2020-10-14T19:14:00Z</dcterms:modified>
</cp:coreProperties>
</file>