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C487-7F2E-41B1-A41D-9FA927993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DB383-AAC3-4B01-BEF7-0D98E47F7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36606-0DB3-4E46-BDC9-A3538F4F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ADC76-EECB-4EA0-86B9-F9FB342F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DDA7D-9B53-4D18-B661-E6CD6E85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7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1449-9141-4DAD-B961-1FB48A4C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9D708-9FF1-491C-9E43-CE6D56F8C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1F892-4628-486D-802D-E2BA7BB9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AD5D-BF69-4C9B-8B4D-0AEF5526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4C4A-8558-425A-A0EA-55E67493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0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B494B-4E12-4263-8225-090BDAB59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22DB9-9F52-4422-B68B-439E5B874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BDAAD-A9C3-4080-AA39-B00D95A1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BB3B-E0AF-44A0-B235-D33346CF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E5225-EB47-4034-936A-29D54A1D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6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373E-F807-4982-A507-FCF20632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A81-67FC-4662-8697-B5CF89DB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C7E5A-DB8E-43AA-8ED2-C2B2F2D4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DA71D-2E95-4FA3-9911-3776393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BB4C-6E58-4C07-9D9A-B3CF7878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8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04EA-5C0C-4412-A6D6-69181EE3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1E3F-6888-47B0-A386-04C05EB2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3358C-0008-464B-8EB7-99B25558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713B5-5449-4D1F-8534-E6150B40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20BC-AF1C-4671-8891-337087B3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3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2A2B-4412-4381-AEEB-705F6CE0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FA9B-79E5-44E7-ABCC-2994B6103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67144-77A1-4944-A545-F032BD65E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8C58E-85C0-47C0-A83B-186D55EF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3584-F696-43B4-80AC-1AED2A55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0D98F-BCD1-4948-946F-11D8F11F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2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F531-6C97-4C7F-8A13-2FB78977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8B7E3-8A4A-46C6-9EEC-5C8E9D51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6C880-A983-43B4-B277-864368E4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6BBC7-3FA4-4492-B167-EB63641F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4289E-5990-4F4B-947E-74BC058F2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4C095-6371-47AA-ABB0-BB477A8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BB3B0-9E25-4C69-8603-38CAAECE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815EDF-8F4A-4E46-824F-9105DDC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E765-1A30-4E48-9652-2342117F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3DC5F-0E9A-4996-8E70-54AFEF3A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1DCD8-F6FD-4726-8785-81399308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C7F9-DC6E-4D5B-865C-A5117958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6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094E5-AE05-46FA-A14B-564777F2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864F7-7193-478A-8019-B9EAA96A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6C40-C847-46B9-96C6-CDAA986A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E70E-9F90-4A55-921D-30AF2806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F3F6-9DFF-44C7-88C5-709301CD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01EDB-77F3-485C-B9B2-36D0EF4DF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5937D-4D83-4C15-9E69-723DB48D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9A7E4-1034-4B5D-BCBE-0CA2858D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0F603-473B-41C1-AD96-A18C147D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6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5BA8-8A47-46DD-B13B-A9AC66EE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B3917-A193-46EB-8F0B-A65100FFD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BC84C-053B-4A55-BB93-FC06BDE48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2D587-D43A-49E3-88FD-0E49990E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A325B-AB4E-4468-A236-24601F09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ABAD-FE86-4941-BCD5-12AA9F21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4197E-D7D1-456D-9276-6E49C35F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0A23F-99CA-4C2A-AACC-74486629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5AFA6-B695-48DC-AB53-F8F083CC0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B296-38B1-4D96-957F-27FA0EFDFA9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0FB4-79F1-4BCD-BB85-E907B8722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44441-0102-4209-9519-14EB4BD2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DD73-814B-49D5-B43A-9D934CB04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13" Type="http://schemas.openxmlformats.org/officeDocument/2006/relationships/hyperlink" Target="https://www.youtube.com/watch?v=BRjsyzbvqsc" TargetMode="External"/><Relationship Id="rId3" Type="http://schemas.openxmlformats.org/officeDocument/2006/relationships/hyperlink" Target="https://www.youtube.com/watch?v=71hqRT9U0wg" TargetMode="External"/><Relationship Id="rId7" Type="http://schemas.openxmlformats.org/officeDocument/2006/relationships/hyperlink" Target="https://www.youtube.com/watch?v=fvEtwhui1k0&amp;feature=youtu.be" TargetMode="External"/><Relationship Id="rId12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mp"/><Relationship Id="rId11" Type="http://schemas.openxmlformats.org/officeDocument/2006/relationships/hyperlink" Target="https://www.youtube.com/watch?v=frN3nvhIHUk" TargetMode="External"/><Relationship Id="rId5" Type="http://schemas.openxmlformats.org/officeDocument/2006/relationships/hyperlink" Target="https://www.youtube.com/watch?v=4XLQpRI_wOQ&amp;feature=youtu.be" TargetMode="External"/><Relationship Id="rId10" Type="http://schemas.openxmlformats.org/officeDocument/2006/relationships/image" Target="../media/image5.tmp"/><Relationship Id="rId4" Type="http://schemas.openxmlformats.org/officeDocument/2006/relationships/image" Target="../media/image2.tmp"/><Relationship Id="rId9" Type="http://schemas.openxmlformats.org/officeDocument/2006/relationships/hyperlink" Target="https://www.youtube.com/watch?v=NwT5oX_mqS0" TargetMode="External"/><Relationship Id="rId14" Type="http://schemas.openxmlformats.org/officeDocument/2006/relationships/image" Target="../media/image7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youtube.com/watch?v=Cg-wnQKRHTs" TargetMode="External"/><Relationship Id="rId3" Type="http://schemas.openxmlformats.org/officeDocument/2006/relationships/hyperlink" Target="https://www.youtube.com/watch?v=QkHQ0CYwjaI" TargetMode="External"/><Relationship Id="rId7" Type="http://schemas.openxmlformats.org/officeDocument/2006/relationships/hyperlink" Target="https://www.youtube.com/watch?v=HVYXHMY7wvo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youtube.com/watch?v=uLUcKFL248M" TargetMode="External"/><Relationship Id="rId5" Type="http://schemas.openxmlformats.org/officeDocument/2006/relationships/hyperlink" Target="https://www.youtube.com/watch?v=eBVqcTEC3zQ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youtube.com/watch?v=388Q44ReOWE&amp;t=107s" TargetMode="Externa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698202D-DA77-4D62-93F5-A62FB320B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4" y="244533"/>
            <a:ext cx="2691217" cy="231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icture containing indoor, sink, sitting, toothbrush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9E8F651-A7D6-45C6-9BAD-8D4E5FBEB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35" y="244533"/>
            <a:ext cx="2697983" cy="231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BC987855-CA62-4617-937E-6EBFFDE417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14" y="277478"/>
            <a:ext cx="2809362" cy="231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erson standing in front of a plane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1B4EA518-2CF8-4CCA-9235-D1DE4EA07B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3" y="2931483"/>
            <a:ext cx="2691217" cy="2489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icture containing toy, drawing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B5E6405E-5EC5-47FA-AF51-272284AD4B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93" y="2959275"/>
            <a:ext cx="2587265" cy="243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A picture containing clock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D6CFE82D-C861-4E94-88D8-4F63FBA8FC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14" y="3021748"/>
            <a:ext cx="2809362" cy="2489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0C3F4AA-287F-48A6-A28E-12174B66C16D}"/>
              </a:ext>
            </a:extLst>
          </p:cNvPr>
          <p:cNvSpPr/>
          <p:nvPr/>
        </p:nvSpPr>
        <p:spPr>
          <a:xfrm>
            <a:off x="10771464" y="5754848"/>
            <a:ext cx="1006679" cy="897622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6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F5C3ACB6-A380-4B20-B90C-04BF8D5BF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81" y="521277"/>
            <a:ext cx="2903508" cy="227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F80DFD4A-0709-47E7-A3D9-13FE98F53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923" y="521277"/>
            <a:ext cx="3119004" cy="2274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E272A881-ACFB-4149-A8B7-1383453D9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1185" y="521277"/>
            <a:ext cx="2997457" cy="227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D2D2EADF-DB8C-4B45-BC55-0823ED4DA7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281" y="3429000"/>
            <a:ext cx="2835564" cy="2129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90CD7230-FE32-430C-A703-C513080A61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272" y="3494539"/>
            <a:ext cx="2952019" cy="2129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Go Back or Previous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5A251DB-F9FF-4996-B35C-4E5280E91100}"/>
              </a:ext>
            </a:extLst>
          </p:cNvPr>
          <p:cNvSpPr/>
          <p:nvPr/>
        </p:nvSpPr>
        <p:spPr>
          <a:xfrm>
            <a:off x="671281" y="5703587"/>
            <a:ext cx="1140741" cy="977317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hlinkClick r:id="rId13"/>
            <a:extLst>
              <a:ext uri="{FF2B5EF4-FFF2-40B4-BE49-F238E27FC236}">
                <a16:creationId xmlns:a16="http://schemas.microsoft.com/office/drawing/2014/main" id="{01A22C8D-CC0A-4B53-A139-2E9A9D4802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5558" y="3429000"/>
            <a:ext cx="3048000" cy="2195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8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Washer</dc:creator>
  <cp:lastModifiedBy>Louise Washer</cp:lastModifiedBy>
  <cp:revision>15</cp:revision>
  <dcterms:created xsi:type="dcterms:W3CDTF">2020-01-04T16:38:59Z</dcterms:created>
  <dcterms:modified xsi:type="dcterms:W3CDTF">2020-09-15T18:30:14Z</dcterms:modified>
</cp:coreProperties>
</file>