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3B4D-BA08-4C0C-A2C7-1CF32E9E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F76B1-7F9E-4AB1-B28A-137C74F84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BC21-1EB8-450A-875B-5D16EA7D8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8E4DC-CF0D-4EAC-B02C-63F06412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0F5C5-0FF9-40DB-9262-38A0FFBC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740E-0A4C-43C3-A92E-02437B47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153BE-8CC5-4C55-A409-0E57645B5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2C2D9-C890-4B41-B19D-65CC0274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75D0-CBA1-4A29-8EF7-A2E86853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66D47-3627-43CE-8036-AFB9D1D5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A260E-A9CC-4A9A-8B78-7851305CE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43B60-BE74-4C83-A4D6-CAC508C9F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D39BE-3261-45DA-A9B8-2ADC23F6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E5D8-54DE-41D1-91C5-7E344ED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8B427-CE75-4675-991D-ADFB5365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7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C174-9E2B-4E60-9F88-3D97CC85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AC705-C4F8-449A-A412-5F28E9AD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4F888-1947-4D47-8EED-1514B39F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DD08C-AFF9-482D-A460-896C3428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D4130-F75E-4C2C-A6DD-E34A0A41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3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3F8C-573B-4CB4-85B7-27D9F743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02CA7-F8A1-485E-85D7-8B42273C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34EC2-ADE9-4772-8531-91ACC2D7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70B22-C68B-40DD-B1EB-636AC388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4AF3-D1BA-4DDB-A732-B03D5FDE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2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6065-09AE-43D4-B725-45E18936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E81C6-D777-4828-8257-D4B9A36D8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CE6B5-0971-4C3A-9C55-A42E840C9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47795-A297-420C-A214-ADB00A87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87DBB-7D63-4971-907D-46F05FA1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FBE18-83E0-4003-BC95-65BD545F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7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FE38-4D17-41DF-93DD-74F92FCA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B650B-F057-496F-95F3-E4132FC35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EB987-8659-48BA-85ED-062D8DF9E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3CAC6-B260-4FB9-ADD8-F265E2C48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6AFCB-817B-485F-A813-C8DEC1809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114FE-8656-4FCB-8AEF-DF92B117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B9B78-5E12-4B76-8865-B4AECAE6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539A7-C510-42CF-9ADC-0ECD9AD4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5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3888-58EC-4B74-B9BF-D77D6537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4289A-AFF4-4568-A560-DB176218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CA150-B9F0-43B3-A94A-D3828FC4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2B75C-78B5-41F0-B7E6-233240D0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2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FB38C-DED6-4D66-A35E-A27C7781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6955E-604C-489F-8699-B36BA88B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C6DC3-64BB-49A3-A623-45EAE1A3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1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D5BB-8233-4599-BCE3-F9DCFE25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C8A5-7B33-4745-A555-70F903A3E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94F95-844F-4B53-A973-CB73A3890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7F30A-A309-4AD3-87BD-C2DFBEBC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6EBCA-0A62-418B-A8DF-89A156FD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5B21E-9879-4DCD-AC25-BC127325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30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47425-5342-4CAA-A8AF-69E8E1EE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6D614-5A0E-4528-897E-BF34931A0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56553-77ED-4E77-A496-1E8EF7A4D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FD64D-BCCD-4013-A25F-9519FD44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55267-9FD0-4804-8377-C1AB6193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B9CFC-81CA-462C-985B-6F1107F6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4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E86548-F5B4-4643-8056-542B796A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EE47-0723-4FB3-B99D-585E42D67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8C8D-1EEC-42D6-86C3-31443CD39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151-E40C-4C00-87DD-64F8D84A1BA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BD1FC-900F-4DA7-BEBD-CF589E511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C3187-07E3-41AC-A5E9-46DD4F4D2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D7BE-28E9-490F-B88D-C5E5A6E66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8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MlzCy2qM2k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www.youtube.com/watch?v=yJvEwjK0lSQ&amp;index=13&amp;list=PLAq1NVOuwHo41R9Bd2rH7vjYYyrCMD0fV" TargetMode="External"/><Relationship Id="rId2" Type="http://schemas.openxmlformats.org/officeDocument/2006/relationships/hyperlink" Target="https://www.youtube.com/watch?v=0peZ5AN5vs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6i6Ti7p_3AM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watch?v=7iIRpmxkmGE" TargetMode="External"/><Relationship Id="rId4" Type="http://schemas.openxmlformats.org/officeDocument/2006/relationships/hyperlink" Target="https://www.youtube.com/watch?v=K2lMJsfoEMw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dJ51ajsfCc" TargetMode="External"/><Relationship Id="rId13" Type="http://schemas.openxmlformats.org/officeDocument/2006/relationships/image" Target="../media/image13.tmp"/><Relationship Id="rId3" Type="http://schemas.openxmlformats.org/officeDocument/2006/relationships/image" Target="../media/image8.png"/><Relationship Id="rId7" Type="http://schemas.openxmlformats.org/officeDocument/2006/relationships/image" Target="../media/image10.tmp"/><Relationship Id="rId12" Type="http://schemas.openxmlformats.org/officeDocument/2006/relationships/hyperlink" Target="https://www.youtube.com/watch?v=TvHmuQHOANc&amp;list=PLjT4XhijakZiqAV_QjFd-8nV5CuO5Rpnz&amp;index=39" TargetMode="External"/><Relationship Id="rId2" Type="http://schemas.openxmlformats.org/officeDocument/2006/relationships/hyperlink" Target="https://www.youtube.com/watch?v=x_I2ysM0w0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PFwv2NtFMM" TargetMode="External"/><Relationship Id="rId11" Type="http://schemas.openxmlformats.org/officeDocument/2006/relationships/image" Target="../media/image12.tmp"/><Relationship Id="rId5" Type="http://schemas.openxmlformats.org/officeDocument/2006/relationships/image" Target="../media/image9.tmp"/><Relationship Id="rId10" Type="http://schemas.openxmlformats.org/officeDocument/2006/relationships/hyperlink" Target="https://www.youtube.com/watch?v=7jH86HvNZBM&amp;list=PLjT4XhijakZiqAV_QjFd-8nV5CuO5Rpnz&amp;index=29" TargetMode="External"/><Relationship Id="rId4" Type="http://schemas.openxmlformats.org/officeDocument/2006/relationships/hyperlink" Target="https://www.youtube.com/watch?v=6i6Ti7p_3AM" TargetMode="External"/><Relationship Id="rId9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26F65-2793-4CD9-9DCB-5DAD0B1B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829" y="1070471"/>
            <a:ext cx="5393361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2000" b="1" u="sng" dirty="0">
                <a:latin typeface="Comic Sans MS" panose="030F0702030302020204" pitchFamily="66" charset="0"/>
              </a:rPr>
              <a:t>Singing Hands ppt songs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The children enjoy these PowerPoints in class and enjoy choosing their favourite songs.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Click on </a:t>
            </a:r>
            <a:r>
              <a:rPr lang="en-GB" sz="2000" b="1" dirty="0">
                <a:latin typeface="Comic Sans MS" panose="030F0702030302020204" pitchFamily="66" charset="0"/>
              </a:rPr>
              <a:t>slide show and then from Beginning.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On the picture page encourage your child to choose a song they want.  Clicking on it (on computer) or touching the song (on a touch screen) should bring up the song on you tube.  Sing and sign together!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At the end of the song exit YouTube to go back to the ppt.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</a:rPr>
              <a:t>Make it into a turn-taking game with siblings or between yourself and your child.</a:t>
            </a:r>
          </a:p>
          <a:p>
            <a:pPr marL="0" indent="0">
              <a:buNone/>
            </a:pPr>
            <a:endParaRPr lang="en-GB" sz="1800" b="1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800" b="1" dirty="0">
              <a:latin typeface="Comic Sans MS" panose="030F0702030302020204" pitchFamily="66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Image result for singing hands">
            <a:extLst>
              <a:ext uri="{FF2B5EF4-FFF2-40B4-BE49-F238E27FC236}">
                <a16:creationId xmlns:a16="http://schemas.microsoft.com/office/drawing/2014/main" id="{AA21CFDE-5DB7-43B8-9C82-1C93E7736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0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8D2FE477-B7FA-4F02-A9CF-517AC3E21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6211" r="17894" b="18526"/>
          <a:stretch/>
        </p:blipFill>
        <p:spPr bwMode="auto">
          <a:xfrm>
            <a:off x="534896" y="298942"/>
            <a:ext cx="3102409" cy="2370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hlinkClick r:id="rId4"/>
            <a:extLst>
              <a:ext uri="{FF2B5EF4-FFF2-40B4-BE49-F238E27FC236}">
                <a16:creationId xmlns:a16="http://schemas.microsoft.com/office/drawing/2014/main" id="{22D9756A-41F9-4359-AE86-C84E63B8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80" y="193634"/>
            <a:ext cx="3321663" cy="258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hlinkClick r:id="rId6"/>
            <a:extLst>
              <a:ext uri="{FF2B5EF4-FFF2-40B4-BE49-F238E27FC236}">
                <a16:creationId xmlns:a16="http://schemas.microsoft.com/office/drawing/2014/main" id="{664D3997-001A-4BB9-9B76-842E5AA0E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7" t="26527" r="25000" b="23579"/>
          <a:stretch/>
        </p:blipFill>
        <p:spPr bwMode="auto">
          <a:xfrm>
            <a:off x="8178718" y="298943"/>
            <a:ext cx="3238817" cy="2370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>
            <a:hlinkClick r:id="rId8"/>
            <a:extLst>
              <a:ext uri="{FF2B5EF4-FFF2-40B4-BE49-F238E27FC236}">
                <a16:creationId xmlns:a16="http://schemas.microsoft.com/office/drawing/2014/main" id="{FE0795C1-F245-456A-867A-19271C9C3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t="24000" r="49507" b="41895"/>
          <a:stretch/>
        </p:blipFill>
        <p:spPr bwMode="auto">
          <a:xfrm>
            <a:off x="534896" y="3587086"/>
            <a:ext cx="3102409" cy="2370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>
            <a:hlinkClick r:id="rId10"/>
            <a:extLst>
              <a:ext uri="{FF2B5EF4-FFF2-40B4-BE49-F238E27FC236}">
                <a16:creationId xmlns:a16="http://schemas.microsoft.com/office/drawing/2014/main" id="{A5F3B970-E7CC-44CE-8216-B967303C2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3" t="18325" r="11842" b="45048"/>
          <a:stretch/>
        </p:blipFill>
        <p:spPr bwMode="auto">
          <a:xfrm>
            <a:off x="4347017" y="3587086"/>
            <a:ext cx="3121987" cy="2370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 descr="Image result for old macdonald makaton sign">
            <a:hlinkClick r:id="rId12"/>
            <a:extLst>
              <a:ext uri="{FF2B5EF4-FFF2-40B4-BE49-F238E27FC236}">
                <a16:creationId xmlns:a16="http://schemas.microsoft.com/office/drawing/2014/main" id="{2BF1F22E-6EC6-43BB-83D2-A486A6F62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24602" r="6307" b="8965"/>
          <a:stretch/>
        </p:blipFill>
        <p:spPr bwMode="auto">
          <a:xfrm>
            <a:off x="8178716" y="3587086"/>
            <a:ext cx="3200646" cy="2370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9278EEF9-29F2-4693-B2EC-2C080E7EE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5358" r="24046" b="17869"/>
          <a:stretch/>
        </p:blipFill>
        <p:spPr bwMode="auto">
          <a:xfrm>
            <a:off x="516244" y="428072"/>
            <a:ext cx="2873501" cy="231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56" name="Picture 1055" descr="A close up of a 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7963AAB8-CD16-4D20-AD36-97C78B8D9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86" y="428072"/>
            <a:ext cx="3296789" cy="2317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8" name="Picture 1057" descr="A picture containing 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653B210D-7069-468F-BD6F-FC8496A47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90" y="428071"/>
            <a:ext cx="3463683" cy="2398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0" name="Picture 1059" descr="A picture containing diagram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709991FD-D3DF-41C7-9FDA-C820BBE8C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2" y="3685309"/>
            <a:ext cx="2953511" cy="2440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4" name="Picture 1063" descr="A picture containing graphical user interfac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F06F3674-C951-443D-81D6-C3D08EACB5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13" y="3631334"/>
            <a:ext cx="3034796" cy="2521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6" name="Picture 1065" descr="A picture containing text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36925FE4-35BF-42C1-9180-D8FB8F4C26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r="3309"/>
          <a:stretch/>
        </p:blipFill>
        <p:spPr>
          <a:xfrm>
            <a:off x="8349694" y="3631334"/>
            <a:ext cx="3371274" cy="2494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87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102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Washer</dc:creator>
  <cp:lastModifiedBy>Louise Washer</cp:lastModifiedBy>
  <cp:revision>6</cp:revision>
  <dcterms:created xsi:type="dcterms:W3CDTF">2020-03-26T09:13:29Z</dcterms:created>
  <dcterms:modified xsi:type="dcterms:W3CDTF">2020-10-22T19:15:18Z</dcterms:modified>
</cp:coreProperties>
</file>