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3303C-E112-3130-6D3B-87C2034D3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BFC54-C8AA-26BE-7EAB-6B372854B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8342-B1F0-AD90-598F-5A4B081E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D1FCC-43EE-DA49-FF1E-0C0913D5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6D2A2-10DE-2486-62DA-6F91D46C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68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46E6-E242-A475-1EB4-681155551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105C9-A171-3923-EF58-760E53D4F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E9B14-8D94-7021-C49D-44EDC9C9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C2601-EF2D-9617-A572-5D79EB8CB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EBEA5-6F28-5A22-0B04-6CA6F268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7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D2893-B6C5-DF52-E09C-82523E94E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1268C-ED21-1D8B-ACBF-8674C953F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A73C6-3D47-BD82-8E2F-4432A3B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6EED-BF67-8CE8-96C9-9F5A7FADE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34D88-136A-AAA4-94BE-074184C2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3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2B15-329C-BE6F-690C-AF9A0C66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C1D87-CE7C-865A-F770-5419B712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DDFF6-C37D-F342-AB7E-7CBB77AF5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21AB7-7709-2522-7D95-814D9C7B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52B00-5829-8B1C-ECB8-E351876C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8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E65F-8521-8A0A-A2CD-F10B3FCB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7EF75-1ACD-60D9-C5FD-6453CEBF6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65882-1E1F-E714-3D74-014C1C61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15035-D6B8-EE12-B549-B7F9C76E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0B3E3-E22F-8B5C-B18D-8A4BAE88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15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BC16-9A6C-649B-7D03-303B5699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D96F-DE93-0D46-67AD-C23E30409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323BA-281A-3A56-74AB-B12F29C25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E0398-A056-E3CC-6673-70E8F1A79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A1673-EEAC-C543-08A2-998AA1A1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9F6E5-8D03-7BC9-CF50-733F549C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2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9A71-DE84-E604-F45C-9A403B94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ED34D-00E3-FDCA-2352-B8DEFE8B6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AE3AE-5530-6CE8-691D-3453F257B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2AD63-F85F-F0CC-33C1-3361012CF1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2263EA-867E-9BE1-EFA9-A29D69656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61942-F68B-ACE2-73CF-87D64410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82AD6-C316-DACD-A81D-C819BCBE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FAF1B2-2A8A-AF1F-698F-2019208C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83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BAB34-F1F9-0490-DA1B-28243F945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F8023-E6BE-4AFA-598B-E5BB8F54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0E7F5-C986-F0F7-AE63-B32F804F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C40AE-1D51-935A-19B1-F402F764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87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E2A959-5B43-FF96-16EE-D8C7AB48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6B62D-44F0-B245-59D2-841D5249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902BD-5C2F-1898-68C1-C8E39912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D6768-24A7-F1BF-8FA3-0E2856F0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78D29-AA34-C9C0-A967-B2006C4C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02693-CB73-62AD-085C-E82B7F09E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1147F-02D7-79E1-668A-8D087A4F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D4CAB-CDA4-7FF0-090B-A09C8D3C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32DB3-2577-BAC2-AFA3-E7CC8A6D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47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6CAB-329F-DF45-DFD8-5B2FBE227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0D2588-9126-EF30-7E73-0D2DD8ADA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75F5B-F7A3-B663-F552-41E9DEC3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7128D-367D-9C02-E582-A212A19FA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543D1-47D0-4618-3D5E-B91E89E1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0ECA9-B143-0011-F1AA-1DB03F1B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06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4B5774-A740-74EA-0373-A8148C39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7D642-EB3D-F42B-8E0E-239D0971B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C233D-8765-7321-27F9-78A9D6A51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DA0CE9-B57A-4943-A860-3D9FE4CFBFA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5E99B-A55F-9501-AD0D-25A629075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185F1-9AD3-285E-178B-BFC990610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C87C11-D82E-4C79-9643-A679E029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41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73D8E6-DD8C-45BE-9753-6EC99BEFC85F}"/>
              </a:ext>
            </a:extLst>
          </p:cNvPr>
          <p:cNvSpPr/>
          <p:nvPr/>
        </p:nvSpPr>
        <p:spPr>
          <a:xfrm>
            <a:off x="0" y="51632"/>
            <a:ext cx="12191999" cy="61864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19127"/>
            <a:endParaRPr lang="en-GB" sz="8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D7BC05-DAA8-4C4F-A717-CEA7D1930AEC}"/>
              </a:ext>
            </a:extLst>
          </p:cNvPr>
          <p:cNvSpPr/>
          <p:nvPr/>
        </p:nvSpPr>
        <p:spPr>
          <a:xfrm>
            <a:off x="0" y="6457"/>
            <a:ext cx="12191999" cy="6186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19127"/>
            <a:endParaRPr lang="en-GB" sz="2769">
              <a:solidFill>
                <a:prstClr val="white"/>
              </a:solidFill>
              <a:latin typeface="Trajan Pro" panose="02020502050506020301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54E1374-2397-4F92-8194-CA167CABBE92}"/>
              </a:ext>
            </a:extLst>
          </p:cNvPr>
          <p:cNvGraphicFramePr>
            <a:graphicFrameLocks noGrp="1"/>
          </p:cNvGraphicFramePr>
          <p:nvPr/>
        </p:nvGraphicFramePr>
        <p:xfrm>
          <a:off x="194260" y="758601"/>
          <a:ext cx="6388100" cy="600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753">
                  <a:extLst>
                    <a:ext uri="{9D8B030D-6E8A-4147-A177-3AD203B41FA5}">
                      <a16:colId xmlns:a16="http://schemas.microsoft.com/office/drawing/2014/main" val="1151951844"/>
                    </a:ext>
                  </a:extLst>
                </a:gridCol>
                <a:gridCol w="4290347">
                  <a:extLst>
                    <a:ext uri="{9D8B030D-6E8A-4147-A177-3AD203B41FA5}">
                      <a16:colId xmlns:a16="http://schemas.microsoft.com/office/drawing/2014/main" val="3755087898"/>
                    </a:ext>
                  </a:extLst>
                </a:gridCol>
              </a:tblGrid>
              <a:tr h="2061378">
                <a:tc>
                  <a:txBody>
                    <a:bodyPr/>
                    <a:lstStyle/>
                    <a:p>
                      <a:pPr algn="ctr"/>
                      <a:r>
                        <a:rPr lang="en-GB" sz="2800">
                          <a:solidFill>
                            <a:srgbClr val="002060"/>
                          </a:solidFill>
                          <a:latin typeface="Trebuchet MS" panose="020B0603020202020204" pitchFamily="34" charset="0"/>
                        </a:rPr>
                        <a:t>Level 1</a:t>
                      </a:r>
                    </a:p>
                    <a:p>
                      <a:pPr algn="ctr"/>
                      <a:r>
                        <a:rPr lang="en-GB" sz="1700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1 – 9 days absence</a:t>
                      </a:r>
                    </a:p>
                    <a:p>
                      <a:pPr algn="ctr"/>
                      <a:endParaRPr lang="en-GB" sz="2500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n-GB" sz="2500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 </a:t>
                      </a: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609362"/>
                  </a:ext>
                </a:extLst>
              </a:tr>
              <a:tr h="1971621">
                <a:tc>
                  <a:txBody>
                    <a:bodyPr/>
                    <a:lstStyle/>
                    <a:p>
                      <a:pPr algn="ctr"/>
                      <a:r>
                        <a:rPr lang="en-GB" sz="3000" b="1">
                          <a:solidFill>
                            <a:srgbClr val="002060"/>
                          </a:solidFill>
                          <a:latin typeface="Trebuchet MS" panose="020B0603020202020204" pitchFamily="34" charset="0"/>
                        </a:rPr>
                        <a:t>Level 2</a:t>
                      </a:r>
                    </a:p>
                    <a:p>
                      <a:pPr algn="ctr"/>
                      <a:r>
                        <a:rPr lang="en-GB" sz="1700" b="1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10 - 18 days</a:t>
                      </a:r>
                    </a:p>
                    <a:p>
                      <a:pPr algn="ctr"/>
                      <a:r>
                        <a:rPr lang="en-GB" sz="1700" b="1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absence</a:t>
                      </a:r>
                    </a:p>
                    <a:p>
                      <a:pPr algn="ctr"/>
                      <a:endParaRPr lang="en-GB" sz="2500" b="1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563228"/>
                  </a:ext>
                </a:extLst>
              </a:tr>
              <a:tr h="1971621">
                <a:tc>
                  <a:txBody>
                    <a:bodyPr/>
                    <a:lstStyle/>
                    <a:p>
                      <a:pPr algn="ctr"/>
                      <a:r>
                        <a:rPr lang="en-GB" sz="2800" b="1">
                          <a:solidFill>
                            <a:srgbClr val="002060"/>
                          </a:solidFill>
                          <a:latin typeface="Trebuchet MS" panose="020B0603020202020204" pitchFamily="34" charset="0"/>
                        </a:rPr>
                        <a:t>Level 3</a:t>
                      </a:r>
                      <a:endParaRPr lang="en-GB" sz="2800" b="1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  <a:p>
                      <a:pPr algn="ctr"/>
                      <a:r>
                        <a:rPr lang="en-GB" sz="1700" b="1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19 days +</a:t>
                      </a:r>
                    </a:p>
                    <a:p>
                      <a:pPr algn="ctr"/>
                      <a:r>
                        <a:rPr lang="en-GB" sz="1700" b="1">
                          <a:solidFill>
                            <a:srgbClr val="FF6600"/>
                          </a:solidFill>
                          <a:latin typeface="Trebuchet MS" panose="020B0603020202020204" pitchFamily="34" charset="0"/>
                        </a:rPr>
                        <a:t>absence</a:t>
                      </a:r>
                    </a:p>
                    <a:p>
                      <a:pPr algn="ctr"/>
                      <a:endParaRPr lang="en-GB" sz="2500" b="1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500" b="1">
                        <a:solidFill>
                          <a:srgbClr val="FF66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3305" marR="63305" marT="31652" marB="31652">
                    <a:lnL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510148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CB59D2A-0E93-456C-928B-A8707E210DF9}"/>
              </a:ext>
            </a:extLst>
          </p:cNvPr>
          <p:cNvSpPr/>
          <p:nvPr/>
        </p:nvSpPr>
        <p:spPr>
          <a:xfrm>
            <a:off x="2820655" y="910887"/>
            <a:ext cx="3122096" cy="767063"/>
          </a:xfrm>
          <a:prstGeom prst="rect">
            <a:avLst/>
          </a:prstGeom>
          <a:noFill/>
        </p:spPr>
        <p:txBody>
          <a:bodyPr wrap="square" lIns="63305" tIns="31652" rIns="63305" bIns="31652">
            <a:spAutoFit/>
          </a:bodyPr>
          <a:lstStyle/>
          <a:p>
            <a:pPr algn="ctr"/>
            <a:r>
              <a:rPr lang="en-US" sz="4569" b="1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anose="020B0603020202020204" pitchFamily="34" charset="0"/>
              </a:rPr>
              <a:t>Universal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D20F7C-CDD2-42B5-82D3-26529F734BCA}"/>
              </a:ext>
            </a:extLst>
          </p:cNvPr>
          <p:cNvSpPr/>
          <p:nvPr/>
        </p:nvSpPr>
        <p:spPr>
          <a:xfrm>
            <a:off x="2820655" y="2958389"/>
            <a:ext cx="3109959" cy="767063"/>
          </a:xfrm>
          <a:prstGeom prst="rect">
            <a:avLst/>
          </a:prstGeom>
          <a:noFill/>
        </p:spPr>
        <p:txBody>
          <a:bodyPr wrap="square" lIns="63305" tIns="31652" rIns="63305" bIns="31652">
            <a:spAutoFit/>
          </a:bodyPr>
          <a:lstStyle/>
          <a:p>
            <a:pPr algn="ctr"/>
            <a:r>
              <a:rPr lang="en-US" sz="4569" b="1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anose="020B0603020202020204" pitchFamily="34" charset="0"/>
              </a:rPr>
              <a:t>Targeted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E9BD4C-9A4B-4E0E-89F5-EB398C7FA4F8}"/>
              </a:ext>
            </a:extLst>
          </p:cNvPr>
          <p:cNvSpPr/>
          <p:nvPr/>
        </p:nvSpPr>
        <p:spPr>
          <a:xfrm>
            <a:off x="2820655" y="5005891"/>
            <a:ext cx="3093089" cy="767063"/>
          </a:xfrm>
          <a:prstGeom prst="rect">
            <a:avLst/>
          </a:prstGeom>
          <a:noFill/>
        </p:spPr>
        <p:txBody>
          <a:bodyPr wrap="square" lIns="63305" tIns="31652" rIns="63305" bIns="31652">
            <a:spAutoFit/>
          </a:bodyPr>
          <a:lstStyle/>
          <a:p>
            <a:pPr algn="ctr"/>
            <a:r>
              <a:rPr lang="en-US" sz="4569" b="1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 MS" panose="020B0603020202020204" pitchFamily="34" charset="0"/>
              </a:rPr>
              <a:t>Specialist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458B0B-4E78-4DF5-B989-DD9234A829DD}"/>
              </a:ext>
            </a:extLst>
          </p:cNvPr>
          <p:cNvSpPr/>
          <p:nvPr/>
        </p:nvSpPr>
        <p:spPr>
          <a:xfrm>
            <a:off x="3675536" y="3892657"/>
            <a:ext cx="1078523" cy="64231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6335FB4D-ED0E-4A26-BAAA-2024D38BBCE4}"/>
              </a:ext>
            </a:extLst>
          </p:cNvPr>
          <p:cNvSpPr/>
          <p:nvPr/>
        </p:nvSpPr>
        <p:spPr>
          <a:xfrm>
            <a:off x="3675537" y="1771068"/>
            <a:ext cx="1078523" cy="642316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6E1816-C82F-8AF2-5242-7C712FABDD05}"/>
              </a:ext>
            </a:extLst>
          </p:cNvPr>
          <p:cNvSpPr txBox="1"/>
          <p:nvPr/>
        </p:nvSpPr>
        <p:spPr>
          <a:xfrm>
            <a:off x="0" y="94779"/>
            <a:ext cx="12192000" cy="518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19127"/>
            <a:r>
              <a:rPr lang="en-GB" sz="2769">
                <a:solidFill>
                  <a:prstClr val="white"/>
                </a:solidFill>
                <a:latin typeface="Trajan Pro" panose="02020502050506020301" pitchFamily="18" charset="0"/>
              </a:rPr>
              <a:t>Attendance Levels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738709-626A-BC1E-EE0B-151B63CAF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159" y="683813"/>
            <a:ext cx="5121721" cy="615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4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Trajan Pro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Lucas</dc:creator>
  <cp:lastModifiedBy>Mrs Lucas</cp:lastModifiedBy>
  <cp:revision>1</cp:revision>
  <dcterms:created xsi:type="dcterms:W3CDTF">2024-10-20T20:48:25Z</dcterms:created>
  <dcterms:modified xsi:type="dcterms:W3CDTF">2024-10-20T20:48:57Z</dcterms:modified>
</cp:coreProperties>
</file>