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0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46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F4072-2534-7E29-745B-7182F73D72A3}" v="6" dt="2023-09-12T17:26:15.6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48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9862" y="478424"/>
            <a:ext cx="566102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420" y="316514"/>
            <a:ext cx="68465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92435" y="688286"/>
            <a:ext cx="3904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2480" algn="l"/>
              </a:tabLst>
            </a:pPr>
            <a:r>
              <a:rPr spc="-20" dirty="0"/>
              <a:t>Main</a:t>
            </a:r>
            <a:r>
              <a:rPr dirty="0"/>
              <a:t>	</a:t>
            </a:r>
            <a:r>
              <a:rPr spc="-20" dirty="0"/>
              <a:t>Meal</a:t>
            </a: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435" y="1955746"/>
            <a:ext cx="584009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+</a:t>
            </a:r>
            <a:r>
              <a:rPr sz="4000" b="0" spc="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Dessert</a:t>
            </a:r>
            <a:endParaRPr sz="4000">
              <a:latin typeface="Heebo Light"/>
              <a:cs typeface="Heebo Light"/>
            </a:endParaRPr>
          </a:p>
          <a:p>
            <a:pPr marL="12700">
              <a:lnSpc>
                <a:spcPct val="100000"/>
              </a:lnSpc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or</a:t>
            </a:r>
            <a:r>
              <a:rPr sz="4000" b="0" spc="-2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Piece</a:t>
            </a:r>
            <a:r>
              <a:rPr sz="4000" b="0" spc="-1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of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 Fruit</a:t>
            </a:r>
            <a:endParaRPr sz="4000">
              <a:latin typeface="Heebo Light"/>
              <a:cs typeface="Heebo Light"/>
            </a:endParaRPr>
          </a:p>
          <a:p>
            <a:pPr marL="12700">
              <a:lnSpc>
                <a:spcPct val="100000"/>
              </a:lnSpc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or</a:t>
            </a:r>
            <a:r>
              <a:rPr sz="4000" b="0" spc="-3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Gen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Juice</a:t>
            </a:r>
            <a:r>
              <a:rPr sz="4000" b="0" spc="-2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/Small</a:t>
            </a:r>
            <a:r>
              <a:rPr sz="4000" b="0" spc="3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Water</a:t>
            </a:r>
            <a:endParaRPr sz="4000">
              <a:latin typeface="Heebo Light"/>
              <a:cs typeface="Heebo Light"/>
            </a:endParaRPr>
          </a:p>
        </p:txBody>
      </p:sp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614679" y="4305287"/>
            <a:ext cx="1524000" cy="1524000"/>
            <a:chOff x="614679" y="4305287"/>
            <a:chExt cx="1524000" cy="1524000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679" y="4305287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762994" y="1523492"/>
                  </a:moveTo>
                  <a:lnTo>
                    <a:pt x="714734" y="1521991"/>
                  </a:lnTo>
                  <a:lnTo>
                    <a:pt x="667273" y="1517547"/>
                  </a:lnTo>
                  <a:lnTo>
                    <a:pt x="620700" y="1510250"/>
                  </a:lnTo>
                  <a:lnTo>
                    <a:pt x="575103" y="1500188"/>
                  </a:lnTo>
                  <a:lnTo>
                    <a:pt x="530574" y="1487452"/>
                  </a:lnTo>
                  <a:lnTo>
                    <a:pt x="487200" y="1472130"/>
                  </a:lnTo>
                  <a:lnTo>
                    <a:pt x="445072" y="1454312"/>
                  </a:lnTo>
                  <a:lnTo>
                    <a:pt x="404278" y="1434088"/>
                  </a:lnTo>
                  <a:lnTo>
                    <a:pt x="364908" y="1411546"/>
                  </a:lnTo>
                  <a:lnTo>
                    <a:pt x="327051" y="1386776"/>
                  </a:lnTo>
                  <a:lnTo>
                    <a:pt x="290796" y="1359867"/>
                  </a:lnTo>
                  <a:lnTo>
                    <a:pt x="256233" y="1330908"/>
                  </a:lnTo>
                  <a:lnTo>
                    <a:pt x="223451" y="1299990"/>
                  </a:lnTo>
                  <a:lnTo>
                    <a:pt x="192540" y="1267200"/>
                  </a:lnTo>
                  <a:lnTo>
                    <a:pt x="163588" y="1232629"/>
                  </a:lnTo>
                  <a:lnTo>
                    <a:pt x="136685" y="1196366"/>
                  </a:lnTo>
                  <a:lnTo>
                    <a:pt x="111920" y="1158501"/>
                  </a:lnTo>
                  <a:lnTo>
                    <a:pt x="89384" y="1119122"/>
                  </a:lnTo>
                  <a:lnTo>
                    <a:pt x="69163" y="1078318"/>
                  </a:lnTo>
                  <a:lnTo>
                    <a:pt x="51350" y="1036180"/>
                  </a:lnTo>
                  <a:lnTo>
                    <a:pt x="36031" y="992797"/>
                  </a:lnTo>
                  <a:lnTo>
                    <a:pt x="23298" y="948257"/>
                  </a:lnTo>
                  <a:lnTo>
                    <a:pt x="13239" y="902651"/>
                  </a:lnTo>
                  <a:lnTo>
                    <a:pt x="5943" y="856067"/>
                  </a:lnTo>
                  <a:lnTo>
                    <a:pt x="1500" y="808595"/>
                  </a:lnTo>
                  <a:lnTo>
                    <a:pt x="0" y="760327"/>
                  </a:lnTo>
                  <a:lnTo>
                    <a:pt x="1500" y="711951"/>
                  </a:lnTo>
                  <a:lnTo>
                    <a:pt x="5943" y="664394"/>
                  </a:lnTo>
                  <a:lnTo>
                    <a:pt x="13239" y="617739"/>
                  </a:lnTo>
                  <a:lnTo>
                    <a:pt x="23298" y="572076"/>
                  </a:lnTo>
                  <a:lnTo>
                    <a:pt x="36031" y="527493"/>
                  </a:lnTo>
                  <a:lnTo>
                    <a:pt x="51350" y="484077"/>
                  </a:lnTo>
                  <a:lnTo>
                    <a:pt x="69163" y="441919"/>
                  </a:lnTo>
                  <a:lnTo>
                    <a:pt x="89384" y="401105"/>
                  </a:lnTo>
                  <a:lnTo>
                    <a:pt x="111920" y="361724"/>
                  </a:lnTo>
                  <a:lnTo>
                    <a:pt x="136685" y="323865"/>
                  </a:lnTo>
                  <a:lnTo>
                    <a:pt x="163588" y="287616"/>
                  </a:lnTo>
                  <a:lnTo>
                    <a:pt x="192540" y="253065"/>
                  </a:lnTo>
                  <a:lnTo>
                    <a:pt x="223451" y="220301"/>
                  </a:lnTo>
                  <a:lnTo>
                    <a:pt x="256233" y="189412"/>
                  </a:lnTo>
                  <a:lnTo>
                    <a:pt x="290796" y="160486"/>
                  </a:lnTo>
                  <a:lnTo>
                    <a:pt x="327051" y="133612"/>
                  </a:lnTo>
                  <a:lnTo>
                    <a:pt x="364908" y="108878"/>
                  </a:lnTo>
                  <a:lnTo>
                    <a:pt x="404278" y="86372"/>
                  </a:lnTo>
                  <a:lnTo>
                    <a:pt x="445072" y="66184"/>
                  </a:lnTo>
                  <a:lnTo>
                    <a:pt x="487200" y="48400"/>
                  </a:lnTo>
                  <a:lnTo>
                    <a:pt x="530574" y="33110"/>
                  </a:lnTo>
                  <a:lnTo>
                    <a:pt x="575103" y="20402"/>
                  </a:lnTo>
                  <a:lnTo>
                    <a:pt x="620700" y="10364"/>
                  </a:lnTo>
                  <a:lnTo>
                    <a:pt x="667273" y="3085"/>
                  </a:lnTo>
                  <a:lnTo>
                    <a:pt x="700307" y="0"/>
                  </a:lnTo>
                  <a:lnTo>
                    <a:pt x="825816" y="0"/>
                  </a:lnTo>
                  <a:lnTo>
                    <a:pt x="905581" y="10364"/>
                  </a:lnTo>
                  <a:lnTo>
                    <a:pt x="951259" y="20402"/>
                  </a:lnTo>
                  <a:lnTo>
                    <a:pt x="995864" y="33110"/>
                  </a:lnTo>
                  <a:lnTo>
                    <a:pt x="1039306" y="48400"/>
                  </a:lnTo>
                  <a:lnTo>
                    <a:pt x="1081496" y="66184"/>
                  </a:lnTo>
                  <a:lnTo>
                    <a:pt x="1122346" y="86372"/>
                  </a:lnTo>
                  <a:lnTo>
                    <a:pt x="1161765" y="108878"/>
                  </a:lnTo>
                  <a:lnTo>
                    <a:pt x="1199667" y="133612"/>
                  </a:lnTo>
                  <a:lnTo>
                    <a:pt x="1235960" y="160486"/>
                  </a:lnTo>
                  <a:lnTo>
                    <a:pt x="1270558" y="189412"/>
                  </a:lnTo>
                  <a:lnTo>
                    <a:pt x="1303369" y="220301"/>
                  </a:lnTo>
                  <a:lnTo>
                    <a:pt x="1334306" y="253065"/>
                  </a:lnTo>
                  <a:lnTo>
                    <a:pt x="1363279" y="287616"/>
                  </a:lnTo>
                  <a:lnTo>
                    <a:pt x="1390200" y="323865"/>
                  </a:lnTo>
                  <a:lnTo>
                    <a:pt x="1414979" y="361724"/>
                  </a:lnTo>
                  <a:lnTo>
                    <a:pt x="1437528" y="401105"/>
                  </a:lnTo>
                  <a:lnTo>
                    <a:pt x="1457757" y="441919"/>
                  </a:lnTo>
                  <a:lnTo>
                    <a:pt x="1475578" y="484077"/>
                  </a:lnTo>
                  <a:lnTo>
                    <a:pt x="1490901" y="527493"/>
                  </a:lnTo>
                  <a:lnTo>
                    <a:pt x="1503638" y="572076"/>
                  </a:lnTo>
                  <a:lnTo>
                    <a:pt x="1513699" y="617739"/>
                  </a:lnTo>
                  <a:lnTo>
                    <a:pt x="1520995" y="664394"/>
                  </a:lnTo>
                  <a:lnTo>
                    <a:pt x="1524000" y="696546"/>
                  </a:lnTo>
                  <a:lnTo>
                    <a:pt x="1524000" y="823972"/>
                  </a:lnTo>
                  <a:lnTo>
                    <a:pt x="1513699" y="902651"/>
                  </a:lnTo>
                  <a:lnTo>
                    <a:pt x="1503638" y="948257"/>
                  </a:lnTo>
                  <a:lnTo>
                    <a:pt x="1490901" y="992797"/>
                  </a:lnTo>
                  <a:lnTo>
                    <a:pt x="1475578" y="1036180"/>
                  </a:lnTo>
                  <a:lnTo>
                    <a:pt x="1457757" y="1078318"/>
                  </a:lnTo>
                  <a:lnTo>
                    <a:pt x="1437528" y="1119122"/>
                  </a:lnTo>
                  <a:lnTo>
                    <a:pt x="1414979" y="1158501"/>
                  </a:lnTo>
                  <a:lnTo>
                    <a:pt x="1390200" y="1196366"/>
                  </a:lnTo>
                  <a:lnTo>
                    <a:pt x="1363279" y="1232629"/>
                  </a:lnTo>
                  <a:lnTo>
                    <a:pt x="1334306" y="1267200"/>
                  </a:lnTo>
                  <a:lnTo>
                    <a:pt x="1303369" y="1299990"/>
                  </a:lnTo>
                  <a:lnTo>
                    <a:pt x="1270558" y="1330908"/>
                  </a:lnTo>
                  <a:lnTo>
                    <a:pt x="1235960" y="1359867"/>
                  </a:lnTo>
                  <a:lnTo>
                    <a:pt x="1199667" y="1386776"/>
                  </a:lnTo>
                  <a:lnTo>
                    <a:pt x="1161765" y="1411546"/>
                  </a:lnTo>
                  <a:lnTo>
                    <a:pt x="1122346" y="1434088"/>
                  </a:lnTo>
                  <a:lnTo>
                    <a:pt x="1081496" y="1454312"/>
                  </a:lnTo>
                  <a:lnTo>
                    <a:pt x="1039306" y="1472130"/>
                  </a:lnTo>
                  <a:lnTo>
                    <a:pt x="995864" y="1487452"/>
                  </a:lnTo>
                  <a:lnTo>
                    <a:pt x="951259" y="1500188"/>
                  </a:lnTo>
                  <a:lnTo>
                    <a:pt x="905581" y="1510250"/>
                  </a:lnTo>
                  <a:lnTo>
                    <a:pt x="858918" y="1517547"/>
                  </a:lnTo>
                  <a:lnTo>
                    <a:pt x="811359" y="1521991"/>
                  </a:lnTo>
                  <a:lnTo>
                    <a:pt x="762994" y="1523492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0260" y="4892422"/>
              <a:ext cx="222885" cy="302260"/>
            </a:xfrm>
            <a:custGeom>
              <a:avLst/>
              <a:gdLst/>
              <a:ahLst/>
              <a:cxnLst/>
              <a:rect l="l" t="t" r="r" b="b"/>
              <a:pathLst>
                <a:path w="222884" h="302260">
                  <a:moveTo>
                    <a:pt x="219765" y="301651"/>
                  </a:moveTo>
                  <a:lnTo>
                    <a:pt x="951" y="301651"/>
                  </a:lnTo>
                  <a:lnTo>
                    <a:pt x="951" y="240750"/>
                  </a:lnTo>
                  <a:lnTo>
                    <a:pt x="22832" y="240750"/>
                  </a:lnTo>
                  <a:lnTo>
                    <a:pt x="26638" y="239798"/>
                  </a:lnTo>
                  <a:lnTo>
                    <a:pt x="29492" y="237895"/>
                  </a:lnTo>
                  <a:lnTo>
                    <a:pt x="30443" y="235992"/>
                  </a:lnTo>
                  <a:lnTo>
                    <a:pt x="32346" y="233137"/>
                  </a:lnTo>
                  <a:lnTo>
                    <a:pt x="33297" y="230282"/>
                  </a:lnTo>
                  <a:lnTo>
                    <a:pt x="33297" y="227428"/>
                  </a:lnTo>
                  <a:lnTo>
                    <a:pt x="34249" y="224573"/>
                  </a:lnTo>
                  <a:lnTo>
                    <a:pt x="34249" y="213154"/>
                  </a:lnTo>
                  <a:lnTo>
                    <a:pt x="33297" y="190316"/>
                  </a:lnTo>
                  <a:lnTo>
                    <a:pt x="0" y="190316"/>
                  </a:lnTo>
                  <a:lnTo>
                    <a:pt x="0" y="131318"/>
                  </a:lnTo>
                  <a:lnTo>
                    <a:pt x="31395" y="131318"/>
                  </a:lnTo>
                  <a:lnTo>
                    <a:pt x="30443" y="89448"/>
                  </a:lnTo>
                  <a:lnTo>
                    <a:pt x="31157" y="75858"/>
                  </a:lnTo>
                  <a:lnTo>
                    <a:pt x="48118" y="32011"/>
                  </a:lnTo>
                  <a:lnTo>
                    <a:pt x="84879" y="6021"/>
                  </a:lnTo>
                  <a:lnTo>
                    <a:pt x="123677" y="0"/>
                  </a:lnTo>
                  <a:lnTo>
                    <a:pt x="138691" y="713"/>
                  </a:lnTo>
                  <a:lnTo>
                    <a:pt x="176953" y="11418"/>
                  </a:lnTo>
                  <a:lnTo>
                    <a:pt x="211202" y="42821"/>
                  </a:lnTo>
                  <a:lnTo>
                    <a:pt x="222619" y="90400"/>
                  </a:lnTo>
                  <a:lnTo>
                    <a:pt x="151266" y="90400"/>
                  </a:lnTo>
                  <a:lnTo>
                    <a:pt x="151266" y="79932"/>
                  </a:lnTo>
                  <a:lnTo>
                    <a:pt x="148412" y="72320"/>
                  </a:lnTo>
                  <a:lnTo>
                    <a:pt x="139850" y="63755"/>
                  </a:lnTo>
                  <a:lnTo>
                    <a:pt x="133191" y="61852"/>
                  </a:lnTo>
                  <a:lnTo>
                    <a:pt x="125580" y="61852"/>
                  </a:lnTo>
                  <a:lnTo>
                    <a:pt x="117389" y="63622"/>
                  </a:lnTo>
                  <a:lnTo>
                    <a:pt x="111428" y="68870"/>
                  </a:lnTo>
                  <a:lnTo>
                    <a:pt x="107786" y="77509"/>
                  </a:lnTo>
                  <a:lnTo>
                    <a:pt x="106552" y="89448"/>
                  </a:lnTo>
                  <a:lnTo>
                    <a:pt x="108455" y="131318"/>
                  </a:lnTo>
                  <a:lnTo>
                    <a:pt x="171245" y="131318"/>
                  </a:lnTo>
                  <a:lnTo>
                    <a:pt x="171245" y="190316"/>
                  </a:lnTo>
                  <a:lnTo>
                    <a:pt x="111309" y="190316"/>
                  </a:lnTo>
                  <a:lnTo>
                    <a:pt x="111309" y="220766"/>
                  </a:lnTo>
                  <a:lnTo>
                    <a:pt x="109406" y="226476"/>
                  </a:lnTo>
                  <a:lnTo>
                    <a:pt x="105601" y="235992"/>
                  </a:lnTo>
                  <a:lnTo>
                    <a:pt x="101796" y="240750"/>
                  </a:lnTo>
                  <a:lnTo>
                    <a:pt x="219765" y="240750"/>
                  </a:lnTo>
                  <a:lnTo>
                    <a:pt x="219765" y="301651"/>
                  </a:lnTo>
                  <a:close/>
                </a:path>
              </a:pathLst>
            </a:custGeom>
            <a:solidFill>
              <a:srgbClr val="212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BC1B4EC-F7AF-929B-D949-911AE3362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118" b="1"/>
          <a:stretch/>
        </p:blipFill>
        <p:spPr>
          <a:xfrm>
            <a:off x="-1" y="0"/>
            <a:ext cx="7568883" cy="10690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DA48D15C21049A096CF0FE79CC07D" ma:contentTypeVersion="2" ma:contentTypeDescription="Create a new document." ma:contentTypeScope="" ma:versionID="f3dfb1f0a7f8f391bb041b7c9460a527">
  <xsd:schema xmlns:xsd="http://www.w3.org/2001/XMLSchema" xmlns:xs="http://www.w3.org/2001/XMLSchema" xmlns:p="http://schemas.microsoft.com/office/2006/metadata/properties" xmlns:ns2="ca74a85f-cf1c-4380-ae5c-01330fa3e6d9" xmlns:ns3="CA74A85F-CF1C-4380-AE5C-01330FA3E6D9" xmlns:ns4="9bdc137d-98a8-4b1e-88a9-8f45ba19fbcb" xmlns:ns5="cf89a0f4-8fb6-4761-b745-c748c98cb636" targetNamespace="http://schemas.microsoft.com/office/2006/metadata/properties" ma:root="true" ma:fieldsID="b6ee758d570bba0ca35486b17fa93569" ns2:_="" ns3:_="" ns4:_="" ns5:_="">
    <xsd:import namespace="ca74a85f-cf1c-4380-ae5c-01330fa3e6d9"/>
    <xsd:import namespace="CA74A85F-CF1C-4380-AE5C-01330FA3E6D9"/>
    <xsd:import namespace="9bdc137d-98a8-4b1e-88a9-8f45ba19fbcb"/>
    <xsd:import namespace="cf89a0f4-8fb6-4761-b745-c748c98cb636"/>
    <xsd:element name="properties">
      <xsd:complexType>
        <xsd:sequence>
          <xsd:element name="documentManagement">
            <xsd:complexType>
              <xsd:all>
                <xsd:element ref="ns2:AreaManager" minOccurs="0"/>
                <xsd:element ref="ns2:_Flow_Signoff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5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AreaManager" ma:index="2" nillable="true" ma:displayName="Area Manager" ma:format="Dropdown" ma:internalName="AreaManager" ma:readOnly="false">
      <xsd:simpleType>
        <xsd:restriction base="dms:Text">
          <xsd:maxLength value="255"/>
        </xsd:restriction>
      </xsd:simpleType>
    </xsd:element>
    <xsd:element name="_Flow_SignoffStatus" ma:index="3" nillable="true" ma:displayName="Sign-off status" ma:internalName="Sign_x002d_off_x0020_status" ma:readOnly="fals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709f84-b73b-4bd3-8b3d-9b555fe4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137d-98a8-4b1e-88a9-8f45ba19f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9a0f4-8fb6-4761-b745-c748c98cb63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C98C590-0EB1-405D-BC6A-084970068630}" ma:internalName="TaxCatchAll" ma:readOnly="false" ma:showField="CatchAllData" ma:web="{9bdc137d-98a8-4b1e-88a9-8f45ba19fb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4a85f-cf1c-4380-ae5c-01330fa3e6d9">
      <Terms xmlns="http://schemas.microsoft.com/office/infopath/2007/PartnerControls"/>
    </lcf76f155ced4ddcb4097134ff3c332f>
    <AreaManager xmlns="ca74a85f-cf1c-4380-ae5c-01330fa3e6d9" xsi:nil="true"/>
    <_Flow_SignoffStatus xmlns="ca74a85f-cf1c-4380-ae5c-01330fa3e6d9" xsi:nil="true"/>
    <TaxCatchAll xmlns="cf89a0f4-8fb6-4761-b745-c748c98cb636" xsi:nil="true"/>
  </documentManagement>
</p:properties>
</file>

<file path=customXml/itemProps1.xml><?xml version="1.0" encoding="utf-8"?>
<ds:datastoreItem xmlns:ds="http://schemas.openxmlformats.org/officeDocument/2006/customXml" ds:itemID="{277D1150-FEC8-49D9-8D50-B38CBECB9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4a85f-cf1c-4380-ae5c-01330fa3e6d9"/>
    <ds:schemaRef ds:uri="CA74A85F-CF1C-4380-AE5C-01330FA3E6D9"/>
    <ds:schemaRef ds:uri="9bdc137d-98a8-4b1e-88a9-8f45ba19fbcb"/>
    <ds:schemaRef ds:uri="cf89a0f4-8fb6-4761-b745-c748c98c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1C46DD-43B7-447D-AA27-20F4AE328E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A7CAC8-7067-4911-90DA-39329E427A9A}">
  <ds:schemaRefs>
    <ds:schemaRef ds:uri="cf89a0f4-8fb6-4761-b745-c748c98cb636"/>
    <ds:schemaRef ds:uri="http://schemas.microsoft.com/office/2006/metadata/properties"/>
    <ds:schemaRef ds:uri="9bdc137d-98a8-4b1e-88a9-8f45ba19fbcb"/>
    <ds:schemaRef ds:uri="http://purl.org/dc/terms/"/>
    <ds:schemaRef ds:uri="ca74a85f-cf1c-4380-ae5c-01330fa3e6d9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A74A85F-CF1C-4380-AE5C-01330FA3E6D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Big John</vt:lpstr>
      <vt:lpstr>Calibri</vt:lpstr>
      <vt:lpstr>Heebo Light</vt:lpstr>
      <vt:lpstr>Office Theme</vt:lpstr>
      <vt:lpstr>Main Meal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Melita Berg</dc:creator>
  <cp:lastModifiedBy>Murray Park Community School</cp:lastModifiedBy>
  <cp:revision>8</cp:revision>
  <dcterms:created xsi:type="dcterms:W3CDTF">2023-08-25T09:51:48Z</dcterms:created>
  <dcterms:modified xsi:type="dcterms:W3CDTF">2023-09-19T11:14:01Z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0x010100E5BDA48D15C21049A096CF0FE79CC07D</vt:lpwstr>
  </property>
  <property fmtid="{D5CDD505-2E9C-101B-9397-08002B2CF9AE}" pid="3" name="Created">
    <vt:filetime>2023-07-06T00:00:00Z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2023-08-25T00:00:00Z</vt:filetime>
  </property>
  <property fmtid="{D5CDD505-2E9C-101B-9397-08002B2CF9AE}" pid="6" name="Order">
    <vt:lpwstr>7968000</vt:lpwstr>
  </property>
  <property fmtid="{D5CDD505-2E9C-101B-9397-08002B2CF9AE}" pid="7" name="Producer">
    <vt:lpwstr>Adobe PDF Library 23.3.247</vt:lpwstr>
  </property>
  <property fmtid="{D5CDD505-2E9C-101B-9397-08002B2CF9AE}" pid="8" name="MediaServiceImageTags">
    <vt:lpwstr/>
  </property>
</Properties>
</file>