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4892-6499-4C59-999D-0F44304B5321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23F6-8492-4C74-BAA9-883FC1006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54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4892-6499-4C59-999D-0F44304B5321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23F6-8492-4C74-BAA9-883FC1006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7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4892-6499-4C59-999D-0F44304B5321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23F6-8492-4C74-BAA9-883FC1006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74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4892-6499-4C59-999D-0F44304B5321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23F6-8492-4C74-BAA9-883FC1006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87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4892-6499-4C59-999D-0F44304B5321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23F6-8492-4C74-BAA9-883FC1006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03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4892-6499-4C59-999D-0F44304B5321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23F6-8492-4C74-BAA9-883FC1006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26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4892-6499-4C59-999D-0F44304B5321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23F6-8492-4C74-BAA9-883FC1006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47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4892-6499-4C59-999D-0F44304B5321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23F6-8492-4C74-BAA9-883FC1006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51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4892-6499-4C59-999D-0F44304B5321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23F6-8492-4C74-BAA9-883FC1006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4892-6499-4C59-999D-0F44304B5321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23F6-8492-4C74-BAA9-883FC1006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44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4892-6499-4C59-999D-0F44304B5321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23F6-8492-4C74-BAA9-883FC1006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85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4892-6499-4C59-999D-0F44304B5321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223F6-8492-4C74-BAA9-883FC1006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02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903" y="0"/>
            <a:ext cx="3162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Task 3 – Creating the packaging</a:t>
            </a:r>
            <a:endParaRPr lang="en-GB" b="1" u="sng" dirty="0"/>
          </a:p>
        </p:txBody>
      </p:sp>
      <p:sp>
        <p:nvSpPr>
          <p:cNvPr id="5" name="Rectangle 4"/>
          <p:cNvSpPr/>
          <p:nvPr/>
        </p:nvSpPr>
        <p:spPr>
          <a:xfrm>
            <a:off x="304800" y="1729947"/>
            <a:ext cx="11508260" cy="32868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668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T Mayer</dc:creator>
  <cp:lastModifiedBy>Mr T Mayer</cp:lastModifiedBy>
  <cp:revision>2</cp:revision>
  <dcterms:created xsi:type="dcterms:W3CDTF">2024-06-25T13:47:38Z</dcterms:created>
  <dcterms:modified xsi:type="dcterms:W3CDTF">2024-06-25T13:48:35Z</dcterms:modified>
</cp:coreProperties>
</file>