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28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17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8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35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92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1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0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24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3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90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898D-2201-4046-A464-F638C49C7FCB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06FFA-6EDB-40CC-83BC-DBADDA1A3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6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903" y="0"/>
            <a:ext cx="301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Task 2 – Branding the product</a:t>
            </a:r>
            <a:endParaRPr lang="en-GB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651747"/>
              </p:ext>
            </p:extLst>
          </p:nvPr>
        </p:nvGraphicFramePr>
        <p:xfrm>
          <a:off x="203200" y="683741"/>
          <a:ext cx="11782854" cy="604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7618"/>
                <a:gridCol w="3927618"/>
                <a:gridCol w="3927618"/>
              </a:tblGrid>
              <a:tr h="609122">
                <a:tc>
                  <a:txBody>
                    <a:bodyPr/>
                    <a:lstStyle/>
                    <a:p>
                      <a:r>
                        <a:rPr lang="en-GB" dirty="0" smtClean="0"/>
                        <a:t>Part</a:t>
                      </a:r>
                      <a:r>
                        <a:rPr lang="en-GB" baseline="0" dirty="0" smtClean="0"/>
                        <a:t> of the brand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Your ideas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Reasons for choice</a:t>
                      </a:r>
                      <a:endParaRPr lang="en-GB" dirty="0"/>
                    </a:p>
                  </a:txBody>
                  <a:tcPr/>
                </a:tc>
              </a:tr>
              <a:tr h="1812484">
                <a:tc>
                  <a:txBody>
                    <a:bodyPr/>
                    <a:lstStyle/>
                    <a:p>
                      <a:r>
                        <a:rPr lang="en-GB" dirty="0" smtClean="0"/>
                        <a:t>Name</a:t>
                      </a:r>
                      <a:r>
                        <a:rPr lang="en-GB" baseline="0" dirty="0" smtClean="0"/>
                        <a:t> of the product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812484">
                <a:tc>
                  <a:txBody>
                    <a:bodyPr/>
                    <a:lstStyle/>
                    <a:p>
                      <a:r>
                        <a:rPr lang="en-GB" dirty="0" smtClean="0"/>
                        <a:t>Logo</a:t>
                      </a:r>
                      <a:r>
                        <a:rPr lang="en-GB" baseline="0" dirty="0" smtClean="0"/>
                        <a:t> for the product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812484">
                <a:tc>
                  <a:txBody>
                    <a:bodyPr/>
                    <a:lstStyle/>
                    <a:p>
                      <a:r>
                        <a:rPr lang="en-GB" dirty="0" smtClean="0"/>
                        <a:t>Slogan for the product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5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9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 Mayer</dc:creator>
  <cp:lastModifiedBy>Mr T Mayer</cp:lastModifiedBy>
  <cp:revision>1</cp:revision>
  <dcterms:created xsi:type="dcterms:W3CDTF">2024-06-25T13:45:43Z</dcterms:created>
  <dcterms:modified xsi:type="dcterms:W3CDTF">2024-06-25T13:46:06Z</dcterms:modified>
</cp:coreProperties>
</file>