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95D0D-D711-4AD1-A44D-31F110297F34}" type="datetimeFigureOut">
              <a:rPr lang="en-GB" smtClean="0"/>
              <a:t>25/06/2024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C122F-79E7-4153-A8E5-D6CADF4376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96530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95D0D-D711-4AD1-A44D-31F110297F34}" type="datetimeFigureOut">
              <a:rPr lang="en-GB" smtClean="0"/>
              <a:t>25/06/2024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C122F-79E7-4153-A8E5-D6CADF4376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73423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95D0D-D711-4AD1-A44D-31F110297F34}" type="datetimeFigureOut">
              <a:rPr lang="en-GB" smtClean="0"/>
              <a:t>25/06/2024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C122F-79E7-4153-A8E5-D6CADF4376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31066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95D0D-D711-4AD1-A44D-31F110297F34}" type="datetimeFigureOut">
              <a:rPr lang="en-GB" smtClean="0"/>
              <a:t>25/06/2024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C122F-79E7-4153-A8E5-D6CADF4376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01519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95D0D-D711-4AD1-A44D-31F110297F34}" type="datetimeFigureOut">
              <a:rPr lang="en-GB" smtClean="0"/>
              <a:t>25/06/2024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C122F-79E7-4153-A8E5-D6CADF4376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6131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95D0D-D711-4AD1-A44D-31F110297F34}" type="datetimeFigureOut">
              <a:rPr lang="en-GB" smtClean="0"/>
              <a:t>25/06/2024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C122F-79E7-4153-A8E5-D6CADF4376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90886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95D0D-D711-4AD1-A44D-31F110297F34}" type="datetimeFigureOut">
              <a:rPr lang="en-GB" smtClean="0"/>
              <a:t>25/06/2024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C122F-79E7-4153-A8E5-D6CADF4376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20042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95D0D-D711-4AD1-A44D-31F110297F34}" type="datetimeFigureOut">
              <a:rPr lang="en-GB" smtClean="0"/>
              <a:t>25/06/2024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C122F-79E7-4153-A8E5-D6CADF4376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16291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95D0D-D711-4AD1-A44D-31F110297F34}" type="datetimeFigureOut">
              <a:rPr lang="en-GB" smtClean="0"/>
              <a:t>25/06/2024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C122F-79E7-4153-A8E5-D6CADF4376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25506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95D0D-D711-4AD1-A44D-31F110297F34}" type="datetimeFigureOut">
              <a:rPr lang="en-GB" smtClean="0"/>
              <a:t>25/06/2024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C122F-79E7-4153-A8E5-D6CADF4376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92918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95D0D-D711-4AD1-A44D-31F110297F34}" type="datetimeFigureOut">
              <a:rPr lang="en-GB" smtClean="0"/>
              <a:t>25/06/2024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C122F-79E7-4153-A8E5-D6CADF4376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96823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795D0D-D711-4AD1-A44D-31F110297F34}" type="datetimeFigureOut">
              <a:rPr lang="en-GB" smtClean="0"/>
              <a:t>25/06/2024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C122F-79E7-4153-A8E5-D6CADF4376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48659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5903" y="0"/>
            <a:ext cx="28766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u="sng" dirty="0" smtClean="0"/>
              <a:t>Task 1 – Making the product</a:t>
            </a:r>
            <a:endParaRPr lang="en-GB" b="1" u="sng" dirty="0"/>
          </a:p>
        </p:txBody>
      </p:sp>
      <p:sp>
        <p:nvSpPr>
          <p:cNvPr id="5" name="Rectangle 4"/>
          <p:cNvSpPr/>
          <p:nvPr/>
        </p:nvSpPr>
        <p:spPr>
          <a:xfrm>
            <a:off x="131805" y="576650"/>
            <a:ext cx="2726725" cy="2758284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An image of the product 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31805" y="3435179"/>
            <a:ext cx="4069492" cy="327865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b="1" u="sng" dirty="0" smtClean="0">
                <a:solidFill>
                  <a:schemeClr val="tx1"/>
                </a:solidFill>
              </a:rPr>
              <a:t>Ingredients</a:t>
            </a:r>
          </a:p>
          <a:p>
            <a:endParaRPr lang="en-GB" b="1" u="sng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699685" y="576650"/>
            <a:ext cx="5902411" cy="613718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b="1" u="sng" dirty="0" smtClean="0">
                <a:solidFill>
                  <a:schemeClr val="tx1"/>
                </a:solidFill>
              </a:rPr>
              <a:t>Method</a:t>
            </a:r>
          </a:p>
          <a:p>
            <a:endParaRPr lang="en-GB" b="1" u="sng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78327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13</Words>
  <Application>Microsoft Office PowerPoint</Application>
  <PresentationFormat>Widescreen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Mr T Mayer</dc:creator>
  <cp:lastModifiedBy>Mr T Mayer</cp:lastModifiedBy>
  <cp:revision>1</cp:revision>
  <dcterms:created xsi:type="dcterms:W3CDTF">2024-06-25T13:39:16Z</dcterms:created>
  <dcterms:modified xsi:type="dcterms:W3CDTF">2024-06-25T13:40:44Z</dcterms:modified>
</cp:coreProperties>
</file>