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657523" cy="6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2697100" y="4806375"/>
            <a:ext cx="69618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657523" cy="6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7523" cy="6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Sidra Bruce</cp:lastModifiedBy>
  <cp:revision>1</cp:revision>
  <dcterms:modified xsi:type="dcterms:W3CDTF">2020-06-12T11:08:29Z</dcterms:modified>
</cp:coreProperties>
</file>