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53" r:id="rId2"/>
    <p:sldId id="364" r:id="rId3"/>
    <p:sldId id="369" r:id="rId4"/>
    <p:sldId id="346" r:id="rId5"/>
    <p:sldId id="371" r:id="rId6"/>
    <p:sldId id="370" r:id="rId7"/>
    <p:sldId id="372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536CA5"/>
    <a:srgbClr val="FF0000"/>
    <a:srgbClr val="FF6600"/>
    <a:srgbClr val="999999"/>
    <a:srgbClr val="06B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1708" autoAdjust="0"/>
  </p:normalViewPr>
  <p:slideViewPr>
    <p:cSldViewPr snapToGrid="0">
      <p:cViewPr varScale="1">
        <p:scale>
          <a:sx n="118" d="100"/>
          <a:sy n="118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E Routledge" userId="0b2b207e-8a2a-4993-b80e-6620cabb330f" providerId="ADAL" clId="{95F29E51-6DE9-4D31-B322-66D75D55305B}"/>
    <pc:docChg chg="undo custSel addSld modSld">
      <pc:chgData name="Miss E Routledge" userId="0b2b207e-8a2a-4993-b80e-6620cabb330f" providerId="ADAL" clId="{95F29E51-6DE9-4D31-B322-66D75D55305B}" dt="2018-09-25T20:44:57.856" v="1737" actId="20577"/>
      <pc:docMkLst>
        <pc:docMk/>
      </pc:docMkLst>
      <pc:sldChg chg="modSp modAnim">
        <pc:chgData name="Miss E Routledge" userId="0b2b207e-8a2a-4993-b80e-6620cabb330f" providerId="ADAL" clId="{95F29E51-6DE9-4D31-B322-66D75D55305B}" dt="2018-09-25T19:56:59.598" v="378"/>
        <pc:sldMkLst>
          <pc:docMk/>
          <pc:sldMk cId="2157272514" sldId="312"/>
        </pc:sldMkLst>
        <pc:spChg chg="mod">
          <ac:chgData name="Miss E Routledge" userId="0b2b207e-8a2a-4993-b80e-6620cabb330f" providerId="ADAL" clId="{95F29E51-6DE9-4D31-B322-66D75D55305B}" dt="2018-09-25T19:56:48.218" v="377" actId="1076"/>
          <ac:spMkLst>
            <pc:docMk/>
            <pc:sldMk cId="2157272514" sldId="312"/>
            <ac:spMk id="3" creationId="{00000000-0000-0000-0000-000000000000}"/>
          </ac:spMkLst>
        </pc:spChg>
        <pc:spChg chg="mod">
          <ac:chgData name="Miss E Routledge" userId="0b2b207e-8a2a-4993-b80e-6620cabb330f" providerId="ADAL" clId="{95F29E51-6DE9-4D31-B322-66D75D55305B}" dt="2018-09-25T19:46:01.001" v="93" actId="20577"/>
          <ac:spMkLst>
            <pc:docMk/>
            <pc:sldMk cId="2157272514" sldId="312"/>
            <ac:spMk id="9" creationId="{00000000-0000-0000-0000-000000000000}"/>
          </ac:spMkLst>
        </pc:spChg>
      </pc:sldChg>
      <pc:sldChg chg="modSp">
        <pc:chgData name="Miss E Routledge" userId="0b2b207e-8a2a-4993-b80e-6620cabb330f" providerId="ADAL" clId="{95F29E51-6DE9-4D31-B322-66D75D55305B}" dt="2018-09-25T20:19:29.075" v="805" actId="5793"/>
        <pc:sldMkLst>
          <pc:docMk/>
          <pc:sldMk cId="311854010" sldId="314"/>
        </pc:sldMkLst>
        <pc:spChg chg="mod">
          <ac:chgData name="Miss E Routledge" userId="0b2b207e-8a2a-4993-b80e-6620cabb330f" providerId="ADAL" clId="{95F29E51-6DE9-4D31-B322-66D75D55305B}" dt="2018-09-25T20:19:29.075" v="805" actId="5793"/>
          <ac:spMkLst>
            <pc:docMk/>
            <pc:sldMk cId="311854010" sldId="314"/>
            <ac:spMk id="3" creationId="{00000000-0000-0000-0000-000000000000}"/>
          </ac:spMkLst>
        </pc:spChg>
        <pc:spChg chg="mod">
          <ac:chgData name="Miss E Routledge" userId="0b2b207e-8a2a-4993-b80e-6620cabb330f" providerId="ADAL" clId="{95F29E51-6DE9-4D31-B322-66D75D55305B}" dt="2018-09-25T20:02:47.649" v="397" actId="20577"/>
          <ac:spMkLst>
            <pc:docMk/>
            <pc:sldMk cId="311854010" sldId="314"/>
            <ac:spMk id="9" creationId="{00000000-0000-0000-0000-000000000000}"/>
          </ac:spMkLst>
        </pc:spChg>
      </pc:sldChg>
      <pc:sldChg chg="addSp delSp modSp modAnim">
        <pc:chgData name="Miss E Routledge" userId="0b2b207e-8a2a-4993-b80e-6620cabb330f" providerId="ADAL" clId="{95F29E51-6DE9-4D31-B322-66D75D55305B}" dt="2018-09-25T19:28:24.121" v="28" actId="1076"/>
        <pc:sldMkLst>
          <pc:docMk/>
          <pc:sldMk cId="3434438376" sldId="316"/>
        </pc:sldMkLst>
        <pc:spChg chg="add del mod">
          <ac:chgData name="Miss E Routledge" userId="0b2b207e-8a2a-4993-b80e-6620cabb330f" providerId="ADAL" clId="{95F29E51-6DE9-4D31-B322-66D75D55305B}" dt="2018-09-25T19:28:16.811" v="25"/>
          <ac:spMkLst>
            <pc:docMk/>
            <pc:sldMk cId="3434438376" sldId="316"/>
            <ac:spMk id="5" creationId="{2C75DC09-C600-4BBD-8281-99035FB36713}"/>
          </ac:spMkLst>
        </pc:spChg>
        <pc:spChg chg="del">
          <ac:chgData name="Miss E Routledge" userId="0b2b207e-8a2a-4993-b80e-6620cabb330f" providerId="ADAL" clId="{95F29E51-6DE9-4D31-B322-66D75D55305B}" dt="2018-09-25T19:27:54.827" v="20" actId="478"/>
          <ac:spMkLst>
            <pc:docMk/>
            <pc:sldMk cId="3434438376" sldId="316"/>
            <ac:spMk id="9" creationId="{00000000-0000-0000-0000-000000000000}"/>
          </ac:spMkLst>
        </pc:spChg>
        <pc:picChg chg="add del mod">
          <ac:chgData name="Miss E Routledge" userId="0b2b207e-8a2a-4993-b80e-6620cabb330f" providerId="ADAL" clId="{95F29E51-6DE9-4D31-B322-66D75D55305B}" dt="2018-09-25T19:28:24.121" v="28" actId="1076"/>
          <ac:picMkLst>
            <pc:docMk/>
            <pc:sldMk cId="3434438376" sldId="316"/>
            <ac:picMk id="1026" creationId="{D1A1A70E-044A-46A6-8E82-53001A937F8C}"/>
          </ac:picMkLst>
        </pc:picChg>
      </pc:sldChg>
      <pc:sldChg chg="modAnim">
        <pc:chgData name="Miss E Routledge" userId="0b2b207e-8a2a-4993-b80e-6620cabb330f" providerId="ADAL" clId="{95F29E51-6DE9-4D31-B322-66D75D55305B}" dt="2018-09-25T19:59:54.120" v="380"/>
        <pc:sldMkLst>
          <pc:docMk/>
          <pc:sldMk cId="311494101" sldId="317"/>
        </pc:sldMkLst>
      </pc:sldChg>
      <pc:sldChg chg="modSp add setBg">
        <pc:chgData name="Miss E Routledge" userId="0b2b207e-8a2a-4993-b80e-6620cabb330f" providerId="ADAL" clId="{95F29E51-6DE9-4D31-B322-66D75D55305B}" dt="2018-09-25T19:24:53.312" v="19" actId="20577"/>
        <pc:sldMkLst>
          <pc:docMk/>
          <pc:sldMk cId="1351335449" sldId="318"/>
        </pc:sldMkLst>
        <pc:spChg chg="mod">
          <ac:chgData name="Miss E Routledge" userId="0b2b207e-8a2a-4993-b80e-6620cabb330f" providerId="ADAL" clId="{95F29E51-6DE9-4D31-B322-66D75D55305B}" dt="2018-09-25T19:24:53.312" v="19" actId="20577"/>
          <ac:spMkLst>
            <pc:docMk/>
            <pc:sldMk cId="1351335449" sldId="318"/>
            <ac:spMk id="4" creationId="{00000000-0000-0000-0000-000000000000}"/>
          </ac:spMkLst>
        </pc:spChg>
      </pc:sldChg>
      <pc:sldChg chg="delSp modSp add">
        <pc:chgData name="Miss E Routledge" userId="0b2b207e-8a2a-4993-b80e-6620cabb330f" providerId="ADAL" clId="{95F29E51-6DE9-4D31-B322-66D75D55305B}" dt="2018-09-25T20:23:32.960" v="834"/>
        <pc:sldMkLst>
          <pc:docMk/>
          <pc:sldMk cId="3520558994" sldId="319"/>
        </pc:sldMkLst>
        <pc:spChg chg="del mod">
          <ac:chgData name="Miss E Routledge" userId="0b2b207e-8a2a-4993-b80e-6620cabb330f" providerId="ADAL" clId="{95F29E51-6DE9-4D31-B322-66D75D55305B}" dt="2018-09-25T20:23:32.960" v="834"/>
          <ac:spMkLst>
            <pc:docMk/>
            <pc:sldMk cId="3520558994" sldId="319"/>
            <ac:spMk id="3" creationId="{00000000-0000-0000-0000-000000000000}"/>
          </ac:spMkLst>
        </pc:spChg>
        <pc:spChg chg="mod">
          <ac:chgData name="Miss E Routledge" userId="0b2b207e-8a2a-4993-b80e-6620cabb330f" providerId="ADAL" clId="{95F29E51-6DE9-4D31-B322-66D75D55305B}" dt="2018-09-25T20:20:43.090" v="831" actId="20577"/>
          <ac:spMkLst>
            <pc:docMk/>
            <pc:sldMk cId="3520558994" sldId="319"/>
            <ac:spMk id="9" creationId="{00000000-0000-0000-0000-000000000000}"/>
          </ac:spMkLst>
        </pc:spChg>
      </pc:sldChg>
      <pc:sldChg chg="addSp modSp add">
        <pc:chgData name="Miss E Routledge" userId="0b2b207e-8a2a-4993-b80e-6620cabb330f" providerId="ADAL" clId="{95F29E51-6DE9-4D31-B322-66D75D55305B}" dt="2018-09-25T20:33:11.709" v="1289" actId="20577"/>
        <pc:sldMkLst>
          <pc:docMk/>
          <pc:sldMk cId="156033601" sldId="320"/>
        </pc:sldMkLst>
        <pc:spChg chg="add mod">
          <ac:chgData name="Miss E Routledge" userId="0b2b207e-8a2a-4993-b80e-6620cabb330f" providerId="ADAL" clId="{95F29E51-6DE9-4D31-B322-66D75D55305B}" dt="2018-09-25T20:33:11.709" v="1289" actId="20577"/>
          <ac:spMkLst>
            <pc:docMk/>
            <pc:sldMk cId="156033601" sldId="320"/>
            <ac:spMk id="2" creationId="{84DC92F2-D438-4217-B540-7458C9E5F449}"/>
          </ac:spMkLst>
        </pc:spChg>
        <pc:spChg chg="mod">
          <ac:chgData name="Miss E Routledge" userId="0b2b207e-8a2a-4993-b80e-6620cabb330f" providerId="ADAL" clId="{95F29E51-6DE9-4D31-B322-66D75D55305B}" dt="2018-09-25T20:23:59.028" v="851" actId="1076"/>
          <ac:spMkLst>
            <pc:docMk/>
            <pc:sldMk cId="156033601" sldId="320"/>
            <ac:spMk id="7" creationId="{00000000-0000-0000-0000-000000000000}"/>
          </ac:spMkLst>
        </pc:spChg>
        <pc:spChg chg="mod">
          <ac:chgData name="Miss E Routledge" userId="0b2b207e-8a2a-4993-b80e-6620cabb330f" providerId="ADAL" clId="{95F29E51-6DE9-4D31-B322-66D75D55305B}" dt="2018-09-25T20:23:53.873" v="849" actId="20577"/>
          <ac:spMkLst>
            <pc:docMk/>
            <pc:sldMk cId="156033601" sldId="320"/>
            <ac:spMk id="9" creationId="{00000000-0000-0000-0000-000000000000}"/>
          </ac:spMkLst>
        </pc:spChg>
      </pc:sldChg>
      <pc:sldChg chg="modSp add">
        <pc:chgData name="Miss E Routledge" userId="0b2b207e-8a2a-4993-b80e-6620cabb330f" providerId="ADAL" clId="{95F29E51-6DE9-4D31-B322-66D75D55305B}" dt="2018-09-25T20:44:57.856" v="1737" actId="20577"/>
        <pc:sldMkLst>
          <pc:docMk/>
          <pc:sldMk cId="530404821" sldId="321"/>
        </pc:sldMkLst>
        <pc:spChg chg="mod">
          <ac:chgData name="Miss E Routledge" userId="0b2b207e-8a2a-4993-b80e-6620cabb330f" providerId="ADAL" clId="{95F29E51-6DE9-4D31-B322-66D75D55305B}" dt="2018-09-25T20:44:57.856" v="1737" actId="20577"/>
          <ac:spMkLst>
            <pc:docMk/>
            <pc:sldMk cId="530404821" sldId="321"/>
            <ac:spMk id="2" creationId="{84DC92F2-D438-4217-B540-7458C9E5F449}"/>
          </ac:spMkLst>
        </pc:spChg>
        <pc:spChg chg="mod">
          <ac:chgData name="Miss E Routledge" userId="0b2b207e-8a2a-4993-b80e-6620cabb330f" providerId="ADAL" clId="{95F29E51-6DE9-4D31-B322-66D75D55305B}" dt="2018-09-25T20:41:04.186" v="1316" actId="20577"/>
          <ac:spMkLst>
            <pc:docMk/>
            <pc:sldMk cId="530404821" sldId="321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850A56-D79A-4478-8FC4-1E8169BE7B70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4AD4EFB-BF3E-4048-9FFF-BBDEFC163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87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4EFB-BF3E-4048-9FFF-BBDEFC163D1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25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4EFB-BF3E-4048-9FFF-BBDEFC163D1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82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4EFB-BF3E-4048-9FFF-BBDEFC163D1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0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4EFB-BF3E-4048-9FFF-BBDEFC163D1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25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4EFB-BF3E-4048-9FFF-BBDEFC163D1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22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4EFB-BF3E-4048-9FFF-BBDEFC163D1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12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D4EFB-BF3E-4048-9FFF-BBDEFC163D1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87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4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98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58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33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24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28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66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72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60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89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C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D6B7-58BA-4A95-8920-20B41532D30D}" type="datetimeFigureOut">
              <a:rPr lang="en-GB" smtClean="0"/>
              <a:t>15/06/2020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44B1-3901-4FC5-B096-CDB262E8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28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teshead.ac.uk/ev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.partnerships@ncl-coll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racy@careerwave.co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9538" y="5514975"/>
            <a:ext cx="8924925" cy="1238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54" y="433637"/>
            <a:ext cx="8463986" cy="36009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3600" dirty="0" smtClean="0"/>
          </a:p>
          <a:p>
            <a:pPr algn="ctr"/>
            <a:r>
              <a:rPr lang="en-GB" sz="7200" dirty="0" smtClean="0">
                <a:latin typeface="Accord Heavy SF" panose="020BE200000000000000" pitchFamily="34" charset="0"/>
              </a:rPr>
              <a:t>Careers update</a:t>
            </a:r>
          </a:p>
          <a:p>
            <a:pPr algn="ctr"/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10 </a:t>
            </a:r>
          </a:p>
          <a:p>
            <a:pPr algn="ctr"/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4" descr="https://ci3.googleusercontent.com/proxy/UiPzWjRLyloRoHKLUqgtZa6uGsBnPReX88IcMP-CBXWKLPk7E2mahHDTFq6RapztgHFDh2f5J-melvRfG1wE22f52tOsHom3GkIcYk_KllwKvWcekZOWOcHynvibs05jQxj3PXI6OK81BVIxKdA0zRCAXD92MAwxsZL7X0yPx2HPYbO7ZFO5v9x4NxL3Q4UjiqCzuJtdjCUVB0tvsw=s0-d-e1-ft#https://docs.google.com/uc?export=download&amp;id=1MD-uEbKI3y9v3MZmzeAaJH4SpZO4MVLy&amp;revid=0B1o058C6moA8bjFUd0pmME5iOXdHTStpRFhoWENZSkY5K0p3P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5538404"/>
            <a:ext cx="3630332" cy="1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9538" y="5514975"/>
            <a:ext cx="8924925" cy="1238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007" y="202728"/>
            <a:ext cx="8463986" cy="4862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ccord Heavy SF" panose="020BE200000000000000" pitchFamily="34" charset="0"/>
              </a:rPr>
              <a:t>Careers Provision </a:t>
            </a:r>
          </a:p>
          <a:p>
            <a:endParaRPr lang="en-GB" sz="2400" dirty="0" smtClean="0"/>
          </a:p>
          <a:p>
            <a:pPr algn="ctr"/>
            <a:r>
              <a:rPr lang="en-GB" sz="2400" dirty="0" smtClean="0"/>
              <a:t>Thank you to those who took part in the My Week of Work. If you haven’t already, please email Mr Warkman so your careers record an be updated.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Thank you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Keep an eye on your school e mails as Mr Warkman will be sending through lots of opportunities to engage with local colleges and employers. </a:t>
            </a:r>
          </a:p>
          <a:p>
            <a:endParaRPr lang="en-GB" sz="2400" dirty="0" smtClean="0"/>
          </a:p>
          <a:p>
            <a:pPr algn="ctr"/>
            <a:endParaRPr lang="en-GB" sz="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5538404"/>
            <a:ext cx="3630332" cy="1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9538" y="5514975"/>
            <a:ext cx="8924925" cy="1238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54" y="433637"/>
            <a:ext cx="8463986" cy="4862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ccord Heavy SF" panose="020BE200000000000000" pitchFamily="34" charset="0"/>
              </a:rPr>
              <a:t>Gateshead College</a:t>
            </a:r>
          </a:p>
          <a:p>
            <a:pPr algn="ctr"/>
            <a:r>
              <a:rPr lang="en-GB" sz="2000" dirty="0" smtClean="0"/>
              <a:t>Gateshead College have a range of virtual taster events taking place this week in different subject areas. To sign up use this link </a:t>
            </a:r>
            <a:r>
              <a:rPr lang="en-GB" sz="2000" dirty="0" smtClean="0">
                <a:hlinkClick r:id="rId3"/>
              </a:rPr>
              <a:t>www.Gateshead.ac.uk/events</a:t>
            </a:r>
            <a:r>
              <a:rPr lang="en-GB" sz="2000" dirty="0" smtClean="0"/>
              <a:t>. As always please let Mr Warkman know if you attend any events so your careers records can be updated. </a:t>
            </a:r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400" dirty="0" smtClean="0"/>
          </a:p>
          <a:p>
            <a:pPr algn="ctr"/>
            <a:endParaRPr lang="en-GB" sz="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348" t="35026" r="36352" b="6683"/>
          <a:stretch/>
        </p:blipFill>
        <p:spPr>
          <a:xfrm>
            <a:off x="1872319" y="2398075"/>
            <a:ext cx="5347855" cy="3007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23" y="5543478"/>
            <a:ext cx="3933825" cy="11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5538404"/>
            <a:ext cx="3630332" cy="1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9538" y="5514975"/>
            <a:ext cx="8924925" cy="1238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54" y="433637"/>
            <a:ext cx="8463986" cy="43704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ccord Heavy SF" panose="020BE200000000000000" pitchFamily="34" charset="0"/>
              </a:rPr>
              <a:t>Sunderland College</a:t>
            </a:r>
          </a:p>
          <a:p>
            <a:pPr algn="ctr"/>
            <a:r>
              <a:rPr lang="en-GB" sz="2000" dirty="0" smtClean="0"/>
              <a:t>As you are aware the taster day trip to Sunderland College was due to take place this term and for obvious reasons is now cancelled.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We have organised a virtual Google Meet taster session with Sunderland College. This will give you the opportunity to take a virtual tour and also ask those vital questions. Please use the link below to join. I would advise everyone in year 10 to attend. </a:t>
            </a:r>
          </a:p>
          <a:p>
            <a:pPr algn="ctr"/>
            <a:endParaRPr lang="en-GB" sz="2000" dirty="0"/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 24</a:t>
            </a:r>
            <a:r>
              <a:rPr lang="en-GB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 @ 1pm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an eye on your email for more information </a:t>
            </a:r>
          </a:p>
          <a:p>
            <a:pPr algn="ctr"/>
            <a:endParaRPr lang="en-GB" sz="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5" y="5611943"/>
            <a:ext cx="1093585" cy="1093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5538404"/>
            <a:ext cx="3630332" cy="1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9538" y="5514975"/>
            <a:ext cx="8924925" cy="1238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54" y="433637"/>
            <a:ext cx="8463986" cy="14157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ccord Heavy SF" panose="020BE200000000000000" pitchFamily="34" charset="0"/>
              </a:rPr>
              <a:t>Sunderland College</a:t>
            </a:r>
          </a:p>
          <a:p>
            <a:pPr algn="ctr"/>
            <a:r>
              <a:rPr lang="en-GB" sz="2000" dirty="0" smtClean="0"/>
              <a:t>In addition to the virtual taster sessions Sunderland College are offering they are also holding Facebook live sessions.  The dates and times are below: </a:t>
            </a: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5" y="5611943"/>
            <a:ext cx="1093585" cy="1093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5538404"/>
            <a:ext cx="3630332" cy="1191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7787" t="14797" r="17787" b="12361"/>
          <a:stretch/>
        </p:blipFill>
        <p:spPr>
          <a:xfrm>
            <a:off x="1998180" y="1915498"/>
            <a:ext cx="5555735" cy="35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9538" y="5514975"/>
            <a:ext cx="8924925" cy="1238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54" y="433637"/>
            <a:ext cx="8463986" cy="455509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ccord Heavy SF" panose="020BE200000000000000" pitchFamily="34" charset="0"/>
              </a:rPr>
              <a:t>Newcastle College</a:t>
            </a:r>
          </a:p>
          <a:p>
            <a:pPr algn="ctr"/>
            <a:r>
              <a:rPr lang="en-GB" sz="2000" dirty="0" smtClean="0"/>
              <a:t>Newcastle College are offering a limited number of site visits(with parent/carer). If you would like to book a visit please email </a:t>
            </a:r>
            <a:r>
              <a:rPr lang="en-GB" dirty="0"/>
              <a:t> </a:t>
            </a:r>
            <a:r>
              <a:rPr lang="en-GB" sz="2000" b="1" u="sng" dirty="0" smtClean="0">
                <a:hlinkClick r:id="rId3"/>
              </a:rPr>
              <a:t>education.partnerships@ncl-coll.ac.uk</a:t>
            </a:r>
            <a:endParaRPr lang="en-GB" sz="2000" b="1" u="sng" dirty="0" smtClean="0"/>
          </a:p>
          <a:p>
            <a:pPr algn="ctr"/>
            <a:endParaRPr lang="en-GB" sz="2000" b="1" u="sng" dirty="0"/>
          </a:p>
          <a:p>
            <a:pPr algn="ctr"/>
            <a:endParaRPr lang="en-GB" sz="2000" b="1" u="sng" dirty="0" smtClean="0"/>
          </a:p>
          <a:p>
            <a:pPr algn="ctr"/>
            <a:r>
              <a:rPr lang="en-GB" sz="2000" dirty="0" smtClean="0"/>
              <a:t>Newcastle College have launched their</a:t>
            </a:r>
            <a:r>
              <a:rPr lang="en-GB" sz="2000" dirty="0"/>
              <a:t> first digital version of Campus Culture, </a:t>
            </a:r>
            <a:r>
              <a:rPr lang="en-GB" sz="2000" dirty="0" smtClean="0"/>
              <a:t>their </a:t>
            </a:r>
            <a:r>
              <a:rPr lang="en-GB" sz="2000" dirty="0"/>
              <a:t>regular campus newspaper. This special edition features all of </a:t>
            </a:r>
            <a:r>
              <a:rPr lang="en-GB" sz="2000" dirty="0" smtClean="0"/>
              <a:t>their </a:t>
            </a:r>
            <a:r>
              <a:rPr lang="en-GB" sz="2000" dirty="0"/>
              <a:t>latest good news and some great advice about coping with life in lockdown. It's a great read for anyone interested in what </a:t>
            </a:r>
            <a:r>
              <a:rPr lang="en-GB" sz="2000" dirty="0" smtClean="0"/>
              <a:t>their </a:t>
            </a:r>
            <a:r>
              <a:rPr lang="en-GB" sz="2000" dirty="0"/>
              <a:t>students get up to, especially those wanting to take their next steps with </a:t>
            </a:r>
            <a:r>
              <a:rPr lang="en-GB" sz="2000" dirty="0" smtClean="0"/>
              <a:t>Newcastle College. </a:t>
            </a:r>
          </a:p>
          <a:p>
            <a:pPr algn="ctr"/>
            <a:endParaRPr lang="en-GB" sz="2000" dirty="0"/>
          </a:p>
          <a:p>
            <a:pPr algn="ctr"/>
            <a:endParaRPr lang="en-GB" sz="2400" dirty="0" smtClean="0"/>
          </a:p>
          <a:p>
            <a:pPr algn="ctr"/>
            <a:endParaRPr lang="en-GB" sz="200" dirty="0" smtClean="0"/>
          </a:p>
        </p:txBody>
      </p:sp>
      <p:pic>
        <p:nvPicPr>
          <p:cNvPr id="2050" name="Picture 2" descr="NCL College vector logo - NC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59" y="5544050"/>
            <a:ext cx="2035609" cy="114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5538404"/>
            <a:ext cx="3630332" cy="1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9538" y="5514975"/>
            <a:ext cx="8924925" cy="1238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54" y="433637"/>
            <a:ext cx="8463986" cy="4985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ccord Heavy SF" panose="020BE200000000000000" pitchFamily="34" charset="0"/>
              </a:rPr>
              <a:t>Careers Advice and Guidance</a:t>
            </a:r>
          </a:p>
          <a:p>
            <a:pPr algn="ctr"/>
            <a:endParaRPr lang="en-GB" sz="4400" dirty="0">
              <a:latin typeface="Accord Heavy SF" panose="020BE200000000000000" pitchFamily="34" charset="0"/>
            </a:endParaRPr>
          </a:p>
          <a:p>
            <a:pPr algn="ctr"/>
            <a:r>
              <a:rPr lang="en-GB" sz="2800" dirty="0" smtClean="0">
                <a:latin typeface="Accord Heavy SF" panose="020BE200000000000000" pitchFamily="34" charset="0"/>
              </a:rPr>
              <a:t>Remember, if you would like careers advice get in touch with Tracy at </a:t>
            </a:r>
            <a:r>
              <a:rPr lang="en-GB" sz="2800" dirty="0" err="1" smtClean="0">
                <a:latin typeface="Accord Heavy SF" panose="020BE200000000000000" pitchFamily="34" charset="0"/>
              </a:rPr>
              <a:t>CareerWave</a:t>
            </a:r>
            <a:r>
              <a:rPr lang="en-GB" sz="2800" dirty="0" smtClean="0">
                <a:latin typeface="Accord Heavy SF" panose="020BE200000000000000" pitchFamily="34" charset="0"/>
              </a:rPr>
              <a:t>: </a:t>
            </a:r>
          </a:p>
          <a:p>
            <a:pPr algn="ctr"/>
            <a:r>
              <a:rPr lang="en-GB" sz="2800" dirty="0" smtClean="0">
                <a:latin typeface="Accord Heavy SF" panose="020BE200000000000000" pitchFamily="34" charset="0"/>
                <a:hlinkClick r:id="rId3"/>
              </a:rPr>
              <a:t>tracy@careerwave.co.uk</a:t>
            </a:r>
            <a:r>
              <a:rPr lang="en-GB" sz="2800" dirty="0" smtClean="0">
                <a:latin typeface="Accord Heavy SF" panose="020BE200000000000000" pitchFamily="34" charset="0"/>
              </a:rPr>
              <a:t> </a:t>
            </a:r>
          </a:p>
          <a:p>
            <a:pPr algn="ctr"/>
            <a:r>
              <a:rPr lang="en-GB" sz="4400" dirty="0" smtClean="0">
                <a:latin typeface="Accord Heavy SF" panose="020BE200000000000000" pitchFamily="34" charset="0"/>
              </a:rPr>
              <a:t> </a:t>
            </a:r>
            <a:r>
              <a:rPr lang="en-GB" sz="2800" dirty="0" smtClean="0">
                <a:latin typeface="Accord Heavy SF" panose="020BE200000000000000" pitchFamily="34" charset="0"/>
              </a:rPr>
              <a:t>She can ring you and offer any advice you need</a:t>
            </a:r>
            <a:r>
              <a:rPr lang="en-GB" sz="2800" smtClean="0">
                <a:latin typeface="Accord Heavy SF" panose="020BE200000000000000" pitchFamily="34" charset="0"/>
              </a:rPr>
              <a:t>! </a:t>
            </a:r>
            <a:endParaRPr lang="en-GB" sz="2400" dirty="0" smtClean="0"/>
          </a:p>
          <a:p>
            <a:pPr algn="ctr"/>
            <a:endParaRPr lang="en-GB" sz="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5538404"/>
            <a:ext cx="3630332" cy="11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5370</TotalTime>
  <Words>296</Words>
  <Application>Microsoft Office PowerPoint</Application>
  <PresentationFormat>On-screen Show (4:3)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Accord Heavy SF</vt:lpstr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Durham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Poacher9</dc:creator>
  <cp:lastModifiedBy>Mr A Warkman</cp:lastModifiedBy>
  <cp:revision>231</cp:revision>
  <cp:lastPrinted>2020-06-09T12:54:42Z</cp:lastPrinted>
  <dcterms:created xsi:type="dcterms:W3CDTF">2017-05-20T14:50:12Z</dcterms:created>
  <dcterms:modified xsi:type="dcterms:W3CDTF">2020-06-15T09:18:25Z</dcterms:modified>
</cp:coreProperties>
</file>