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291" r:id="rId13"/>
    <p:sldId id="315" r:id="rId14"/>
    <p:sldId id="270" r:id="rId15"/>
    <p:sldId id="333" r:id="rId16"/>
    <p:sldId id="272" r:id="rId17"/>
    <p:sldId id="273" r:id="rId18"/>
    <p:sldId id="274" r:id="rId19"/>
    <p:sldId id="275" r:id="rId20"/>
    <p:sldId id="338" r:id="rId21"/>
    <p:sldId id="335" r:id="rId22"/>
    <p:sldId id="3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BB0258-87DD-4F95-A3DE-3CF302659B24}">
          <p14:sldIdLst>
            <p14:sldId id="256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291"/>
            <p14:sldId id="315"/>
            <p14:sldId id="270"/>
            <p14:sldId id="333"/>
            <p14:sldId id="272"/>
            <p14:sldId id="273"/>
            <p14:sldId id="274"/>
            <p14:sldId id="275"/>
            <p14:sldId id="338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3D3FA5"/>
    <a:srgbClr val="E03A28"/>
    <a:srgbClr val="EF2D19"/>
    <a:srgbClr val="383A98"/>
    <a:srgbClr val="FF3399"/>
    <a:srgbClr val="66FF33"/>
    <a:srgbClr val="CC0000"/>
    <a:srgbClr val="719E6A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D1891-3C5B-4417-B3DC-A52E49826E04}" v="2" dt="2020-05-31T11:49:52.784"/>
    <p1510:client id="{E7C4B8F3-ABB3-4104-BF52-0A6B02198927}" v="91" dt="2020-05-31T11:09:32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conway" userId="459ef91d6c9902be" providerId="LiveId" clId="{022D1891-3C5B-4417-B3DC-A52E49826E04}"/>
    <pc:docChg chg="custSel modSld">
      <pc:chgData name="Simon conway" userId="459ef91d6c9902be" providerId="LiveId" clId="{022D1891-3C5B-4417-B3DC-A52E49826E04}" dt="2020-05-31T11:49:56.199" v="5" actId="14100"/>
      <pc:docMkLst>
        <pc:docMk/>
      </pc:docMkLst>
      <pc:sldChg chg="addSp delSp modSp mod">
        <pc:chgData name="Simon conway" userId="459ef91d6c9902be" providerId="LiveId" clId="{022D1891-3C5B-4417-B3DC-A52E49826E04}" dt="2020-05-31T11:49:40.585" v="2" actId="14100"/>
        <pc:sldMkLst>
          <pc:docMk/>
          <pc:sldMk cId="768093417" sldId="335"/>
        </pc:sldMkLst>
        <pc:picChg chg="add mod">
          <ac:chgData name="Simon conway" userId="459ef91d6c9902be" providerId="LiveId" clId="{022D1891-3C5B-4417-B3DC-A52E49826E04}" dt="2020-05-31T11:49:40.585" v="2" actId="14100"/>
          <ac:picMkLst>
            <pc:docMk/>
            <pc:sldMk cId="768093417" sldId="335"/>
            <ac:picMk id="3" creationId="{7C98E726-47D4-4159-B1FB-BE402C32799F}"/>
          </ac:picMkLst>
        </pc:picChg>
        <pc:picChg chg="del">
          <ac:chgData name="Simon conway" userId="459ef91d6c9902be" providerId="LiveId" clId="{022D1891-3C5B-4417-B3DC-A52E49826E04}" dt="2020-05-31T11:49:33.358" v="0" actId="478"/>
          <ac:picMkLst>
            <pc:docMk/>
            <pc:sldMk cId="768093417" sldId="335"/>
            <ac:picMk id="9" creationId="{7BC9F7B5-68FB-4939-9A92-242A9130DD14}"/>
          </ac:picMkLst>
        </pc:picChg>
      </pc:sldChg>
      <pc:sldChg chg="addSp delSp modSp mod">
        <pc:chgData name="Simon conway" userId="459ef91d6c9902be" providerId="LiveId" clId="{022D1891-3C5B-4417-B3DC-A52E49826E04}" dt="2020-05-31T11:49:56.199" v="5" actId="14100"/>
        <pc:sldMkLst>
          <pc:docMk/>
          <pc:sldMk cId="404657693" sldId="359"/>
        </pc:sldMkLst>
        <pc:picChg chg="add mod">
          <ac:chgData name="Simon conway" userId="459ef91d6c9902be" providerId="LiveId" clId="{022D1891-3C5B-4417-B3DC-A52E49826E04}" dt="2020-05-31T11:49:56.199" v="5" actId="14100"/>
          <ac:picMkLst>
            <pc:docMk/>
            <pc:sldMk cId="404657693" sldId="359"/>
            <ac:picMk id="3" creationId="{E5060E0F-A5D1-435B-A03B-6FA4F1F527C8}"/>
          </ac:picMkLst>
        </pc:picChg>
        <pc:picChg chg="del">
          <ac:chgData name="Simon conway" userId="459ef91d6c9902be" providerId="LiveId" clId="{022D1891-3C5B-4417-B3DC-A52E49826E04}" dt="2020-05-31T11:49:49.774" v="3" actId="478"/>
          <ac:picMkLst>
            <pc:docMk/>
            <pc:sldMk cId="404657693" sldId="359"/>
            <ac:picMk id="9" creationId="{7BC9F7B5-68FB-4939-9A92-242A9130DD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77A862-BBF0-4ADD-B423-6AEB86F86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B2B35BA-76FA-4E85-AEC7-060DD886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5813" y="4646792"/>
            <a:ext cx="7439025" cy="865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baseline="30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26th April 2019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xmlns="" id="{4026DEF8-37F4-4D63-8997-502C7C855F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387" y="506512"/>
            <a:ext cx="121558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b="1" dirty="0"/>
              <a:t>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b="1" dirty="0"/>
              <a:t>CURRENT EVENTS QUIZ</a:t>
            </a:r>
          </a:p>
        </p:txBody>
      </p:sp>
    </p:spTree>
    <p:extLst>
      <p:ext uri="{BB962C8B-B14F-4D97-AF65-F5344CB8AC3E}">
        <p14:creationId xmlns:p14="http://schemas.microsoft.com/office/powerpoint/2010/main" val="159691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37405B-6D59-4E47-A453-41332C00E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5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7FA37D-045B-49D2-8DF4-619C07C6A3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274" y="295582"/>
            <a:ext cx="6609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35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Current Events Quiz: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7234C8C-86C3-47DC-8DF1-0990004AC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1803" y="371780"/>
            <a:ext cx="3746500" cy="847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Ques/Ans X</a:t>
            </a:r>
          </a:p>
        </p:txBody>
      </p:sp>
    </p:spTree>
    <p:extLst>
      <p:ext uri="{BB962C8B-B14F-4D97-AF65-F5344CB8AC3E}">
        <p14:creationId xmlns:p14="http://schemas.microsoft.com/office/powerpoint/2010/main" val="121463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7A0FDEA-22B2-40E8-8874-B6017790A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6487" y="5024297"/>
            <a:ext cx="7439025" cy="865187"/>
          </a:xfrm>
        </p:spPr>
        <p:txBody>
          <a:bodyPr>
            <a:normAutofit/>
          </a:bodyPr>
          <a:lstStyle/>
          <a:p>
            <a:r>
              <a:rPr lang="en-GB" dirty="0"/>
              <a:t>5th June 2020</a:t>
            </a:r>
          </a:p>
        </p:txBody>
      </p:sp>
    </p:spTree>
    <p:extLst>
      <p:ext uri="{BB962C8B-B14F-4D97-AF65-F5344CB8AC3E}">
        <p14:creationId xmlns:p14="http://schemas.microsoft.com/office/powerpoint/2010/main" val="376940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9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50FCCC9-3F66-42EB-95E3-1738A524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" y="1354480"/>
            <a:ext cx="120076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/>
              <a:t>Q9)  President Trump has ended the US support and ties with which United nations medical organisation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134A3-ED21-42B2-8843-600AF9E5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2666999"/>
            <a:ext cx="2375126" cy="3569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060E0F-A5D1-435B-A03B-6FA4F1F52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7" y="2671762"/>
            <a:ext cx="7106412" cy="35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10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50FCCC9-3F66-42EB-95E3-1738A524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44745"/>
            <a:ext cx="120382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/>
              <a:t>Q10)  Which British Formula 1 team, one of the most successful teams in F1 history, which dominated the sport in much of the 1980s and 1990s is up for sale after posting a £13m loss last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E3ECFA-560D-47C7-BDEA-FCAB28CF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74" y="3532402"/>
            <a:ext cx="2765024" cy="300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F6F9A-611B-4504-8B79-173EA62D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41" y="2555954"/>
            <a:ext cx="2517200" cy="251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D0002B-067A-487C-9B14-FCE3BF71C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642" y="3376682"/>
            <a:ext cx="2688207" cy="2978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6AC5D2-6EF4-48DD-9ACB-CC5B9CAE6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601" y="2497950"/>
            <a:ext cx="2254134" cy="28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8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7BFAFB9A-6E7D-4E36-BD74-22DB7A74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64" y="1328283"/>
            <a:ext cx="9314893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sz="10000" b="1" dirty="0">
                <a:solidFill>
                  <a:srgbClr val="FF0000"/>
                </a:solidFill>
                <a:latin typeface="Arial"/>
              </a:rPr>
              <a:t>The Answers</a:t>
            </a:r>
            <a:endParaRPr lang="en-GB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6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1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409AE02F-6EC8-42B0-9341-0AC937996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98" y="24192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Dragon capsule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7F353D28-4058-4C79-A18A-1C88CFF2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218910"/>
            <a:ext cx="122429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Q1) </a:t>
            </a:r>
            <a:r>
              <a:rPr lang="en-GB" b="1" dirty="0"/>
              <a:t>American astronauts Doug Hurley and Bob Behnken’s trip to the International Space Station (ISS) was made in a rocket and capsule system provided by a private company, SpaceX, what is the manned capsule on the rocket called?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746ADE-DEBB-4570-9E4B-F2B0FB84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57" y="2828418"/>
            <a:ext cx="4981305" cy="33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AEE0A3-F569-425A-A4F7-CD74882541C4}"/>
              </a:ext>
            </a:extLst>
          </p:cNvPr>
          <p:cNvSpPr txBox="1"/>
          <p:nvPr/>
        </p:nvSpPr>
        <p:spPr>
          <a:xfrm>
            <a:off x="74830" y="2487300"/>
            <a:ext cx="689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Durham</a:t>
            </a:r>
            <a:endParaRPr lang="en-GB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E2EFFC24-3069-4442-BDFE-890ADB3B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8910"/>
            <a:ext cx="11719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/>
              <a:t>Q2) Dominic Cummings, Boris Johnson’s advisor incurred a lot of criticism by going to a home near his parents when he had corona virus, in which English County?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0DC3DF-25F4-4C97-AF83-83AA14B7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15" y="2718132"/>
            <a:ext cx="2247611" cy="3665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C7B43C-C2B2-4584-8089-ECA84FF0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26" y="2718132"/>
            <a:ext cx="5511568" cy="36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85A3C74-5BE1-48A6-AA66-7D54992D0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83" y="2587017"/>
            <a:ext cx="9077844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3E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To check its height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336C754C-2B21-455D-B976-75A36CD3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83" y="1302799"/>
            <a:ext cx="116078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Q3)</a:t>
            </a:r>
            <a:r>
              <a:rPr lang="en-GB" b="1" dirty="0"/>
              <a:t> Why has a team of Chinese surveyors climbed Mount Everest, becoming the only climbers to summit the world's highest peak during the coronavirus pandemic?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89571D-50CA-48C2-B7E6-6E6B0072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88752"/>
            <a:ext cx="5468196" cy="397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CA5673-FE7A-42E5-97AD-69E76161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2357437"/>
            <a:ext cx="4002117" cy="40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4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AE6F3A8E-59C7-410D-A963-92B52A9A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31" y="1218910"/>
            <a:ext cx="118536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  Q4) </a:t>
            </a:r>
            <a:r>
              <a:rPr lang="en-GB" b="1" dirty="0"/>
              <a:t>Which country has become the first the first in Central America to legalise same-sex weddings?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A34F39-9925-472A-AB42-55E1F1DECCC9}"/>
              </a:ext>
            </a:extLst>
          </p:cNvPr>
          <p:cNvSpPr txBox="1"/>
          <p:nvPr/>
        </p:nvSpPr>
        <p:spPr>
          <a:xfrm>
            <a:off x="77646" y="1868836"/>
            <a:ext cx="910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Costa Rica</a:t>
            </a:r>
            <a:endParaRPr lang="en-GB" sz="2800" b="1" baseline="-25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7C19775-3BB6-43BB-A96D-6B1BC0DFFEC1}"/>
              </a:ext>
            </a:extLst>
          </p:cNvPr>
          <p:cNvGrpSpPr/>
          <p:nvPr/>
        </p:nvGrpSpPr>
        <p:grpSpPr>
          <a:xfrm>
            <a:off x="2898860" y="2717211"/>
            <a:ext cx="7140878" cy="2921879"/>
            <a:chOff x="1564583" y="3111601"/>
            <a:chExt cx="4693920" cy="213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EA35E30-58D7-43EE-9070-CE2A3E7E6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583" y="3111601"/>
              <a:ext cx="2133600" cy="21336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FA1EBDF-F653-4E04-A409-99A55FCF5C2A}"/>
                </a:ext>
              </a:extLst>
            </p:cNvPr>
            <p:cNvSpPr/>
            <p:nvPr/>
          </p:nvSpPr>
          <p:spPr>
            <a:xfrm>
              <a:off x="1791478" y="3517640"/>
              <a:ext cx="335902" cy="2985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321C7D9-5094-4079-8539-DD4A65E30116}"/>
                </a:ext>
              </a:extLst>
            </p:cNvPr>
            <p:cNvSpPr txBox="1"/>
            <p:nvPr/>
          </p:nvSpPr>
          <p:spPr>
            <a:xfrm>
              <a:off x="2489064" y="3244334"/>
              <a:ext cx="4411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923F898-AD64-4212-B48B-998C871C5CF8}"/>
                </a:ext>
              </a:extLst>
            </p:cNvPr>
            <p:cNvSpPr txBox="1"/>
            <p:nvPr/>
          </p:nvSpPr>
          <p:spPr>
            <a:xfrm rot="863687">
              <a:off x="2833638" y="3282974"/>
              <a:ext cx="2519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2A92FF6-7200-40DD-BDAA-467E3D97F639}"/>
                </a:ext>
              </a:extLst>
            </p:cNvPr>
            <p:cNvSpPr txBox="1"/>
            <p:nvPr/>
          </p:nvSpPr>
          <p:spPr>
            <a:xfrm rot="2078202">
              <a:off x="3009540" y="3397775"/>
              <a:ext cx="301476" cy="37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F883877-02E7-4758-8B8A-63DF2FDFEC38}"/>
                </a:ext>
              </a:extLst>
            </p:cNvPr>
            <p:cNvSpPr txBox="1"/>
            <p:nvPr/>
          </p:nvSpPr>
          <p:spPr>
            <a:xfrm>
              <a:off x="2150801" y="3279392"/>
              <a:ext cx="335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86D6D25-8059-4939-B14D-D723363CA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5908" y="3464058"/>
              <a:ext cx="317672" cy="3657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0E7EF32-EA0F-45E7-B225-205620623A84}"/>
                </a:ext>
              </a:extLst>
            </p:cNvPr>
            <p:cNvSpPr/>
            <p:nvPr/>
          </p:nvSpPr>
          <p:spPr>
            <a:xfrm>
              <a:off x="1995591" y="3466804"/>
              <a:ext cx="125356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89081"/>
                </a:avLst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???????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9DBF5BC-FA54-4B01-8AC2-98223CBEC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8183" y="3111601"/>
              <a:ext cx="256032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32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5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FA116988-E165-441C-9B69-6631F9A1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75" y="2049907"/>
            <a:ext cx="11048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FF0000"/>
                </a:solidFill>
              </a:rPr>
              <a:t>Minneapolis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3276DEA8-6C10-4AB2-86FD-60048AE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500" y="1218910"/>
            <a:ext cx="12021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Q5) </a:t>
            </a:r>
            <a:r>
              <a:rPr lang="en-GB" b="1" dirty="0"/>
              <a:t>  In which US city was an African American killed by a policeman kneeling on his neck sparking protests and riots across the USA this last week?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C92B96-E464-43F1-815C-9BD4FD7E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0643"/>
            <a:ext cx="4471332" cy="25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4AA7D8-C378-4528-91C8-4FA9CE94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38" y="5712567"/>
            <a:ext cx="2629904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EDF6C9-64F8-494A-9B6B-975AA2D8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4" y="3058630"/>
            <a:ext cx="4225257" cy="2633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3D4203-08C4-4759-A4FD-33F7E2696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25" y="3058630"/>
            <a:ext cx="2633347" cy="2633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ADB32F-32D5-45A7-B8AC-0FA86EF06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972" y="3058630"/>
            <a:ext cx="3988157" cy="26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6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2D04A0C-31DB-4170-9A70-24753632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04" y="2056590"/>
            <a:ext cx="8424936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3E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Solar farm</a:t>
            </a:r>
            <a:endParaRPr lang="en-GB" sz="14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B1D753A4-06E6-4290-B405-C252B10E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04" y="1246737"/>
            <a:ext cx="111238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Q6) </a:t>
            </a:r>
            <a:r>
              <a:rPr lang="en-GB" b="1" dirty="0"/>
              <a:t>The go-ahead has been given to build the UK’s biggest what, covering 900 acres on the north Kent coast?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FCCCF3-19CF-400E-AD09-037BB5E3D48E}"/>
              </a:ext>
            </a:extLst>
          </p:cNvPr>
          <p:cNvSpPr/>
          <p:nvPr/>
        </p:nvSpPr>
        <p:spPr>
          <a:xfrm>
            <a:off x="7735186" y="4540881"/>
            <a:ext cx="2230935" cy="27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0F3C34-684B-4C7A-9542-7D5F3929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45" y="5785797"/>
            <a:ext cx="3938357" cy="41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49E732-99F4-4D3D-A3B3-D8B901FB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0" y="2647070"/>
            <a:ext cx="6202825" cy="2512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C27C9D-B528-4548-A1D5-F320DFB16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05" y="2647070"/>
            <a:ext cx="4487068" cy="25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9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7</a:t>
            </a:r>
          </a:p>
          <a:p>
            <a:endParaRPr lang="en-GB" dirty="0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xmlns="" id="{D77E055B-BCA0-441C-891E-E9446D3E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1" y="2336154"/>
            <a:ext cx="105307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FF0000"/>
                </a:solidFill>
              </a:rPr>
              <a:t>Renault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C4D5E821-1D7E-4ED3-9AD8-619E14068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" y="1277780"/>
            <a:ext cx="111878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Q7) </a:t>
            </a:r>
            <a:r>
              <a:rPr lang="en-GB" b="1" dirty="0"/>
              <a:t>Which French car manufacturer is cutting 15,000 jobs worldwide as part of a €2bn (£1.8bn) cost-cutting plan after seeing sales plunge because of the virus pandemic?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4D698D-693C-4255-9439-85F340CF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2590800"/>
            <a:ext cx="5945260" cy="36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1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7F353D28-4058-4C79-A18A-1C88CFF2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218910"/>
            <a:ext cx="122429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Q1) </a:t>
            </a:r>
            <a:r>
              <a:rPr lang="en-GB" b="1" dirty="0"/>
              <a:t>American astronauts Doug Hurley and Bob Behnken’s trip to the International Space Station (ISS) was made in a rocket and capsule system provided by a private company, SpaceX, what is the manned capsule on the rocket called?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746ADE-DEBB-4570-9E4B-F2B0FB84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57" y="2828418"/>
            <a:ext cx="4981305" cy="33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5289EB-746D-4112-A2E6-959527A177C0}"/>
              </a:ext>
            </a:extLst>
          </p:cNvPr>
          <p:cNvSpPr/>
          <p:nvPr/>
        </p:nvSpPr>
        <p:spPr>
          <a:xfrm>
            <a:off x="201881" y="2559766"/>
            <a:ext cx="11875324" cy="3926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8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FA116988-E165-441C-9B69-6631F9A1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61" y="2098101"/>
            <a:ext cx="11048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5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0000"/>
                </a:solidFill>
              </a:rPr>
              <a:t>Pigeon Racing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3276DEA8-6C10-4AB2-86FD-60048AE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500" y="1218910"/>
            <a:ext cx="12021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Q8) </a:t>
            </a:r>
            <a:r>
              <a:rPr lang="en-GB" b="1" dirty="0"/>
              <a:t>  Which was the first spectator sport to return to Britain as lockdown is eased with the first competition being held on the 1st of June?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C6FC61-C568-4B4F-82A7-E69C218D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55" y="2739453"/>
            <a:ext cx="4894270" cy="36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BE81FD-57B0-4762-BEDF-F77B1CCD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0" b="98190" l="9211" r="93860">
                        <a14:foregroundMark x1="74123" y1="7692" x2="73246" y2="8597"/>
                        <a14:foregroundMark x1="78509" y1="3620" x2="94298" y2="18100"/>
                        <a14:foregroundMark x1="64912" y1="87783" x2="63158" y2="98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42" y="3193348"/>
            <a:ext cx="1422776" cy="1379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0BDD1E-2700-4FF2-9859-6406A4C92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12" b="89904" l="9917" r="89669">
                        <a14:foregroundMark x1="27686" y1="7212" x2="37603" y2="139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7642" y="4429727"/>
            <a:ext cx="1422776" cy="11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084 L 0.05833 0.02107 C 0.0612 0.0213 0.06406 0.02176 0.06706 0.02246 C 0.06875 0.02292 0.07747 0.02755 0.07773 0.02778 C 0.08164 0.02917 0.08555 0.02986 0.08945 0.03125 C 0.10208 0.03565 0.1013 0.03727 0.1138 0.03982 C 0.11797 0.04074 0.12227 0.04098 0.12643 0.04167 L 0.13516 0.04514 C 0.13841 0.0463 0.14167 0.04723 0.14492 0.04861 C 0.16237 0.05556 0.15052 0.05255 0.16536 0.05556 C 0.16771 0.05672 0.16992 0.05787 0.17227 0.05903 C 0.17409 0.05973 0.17617 0.05973 0.178 0.06065 C 0.18008 0.06158 0.1819 0.0632 0.18385 0.06412 C 0.19818 0.06991 0.1849 0.06274 0.19466 0.0676 C 0.19557 0.06806 0.19661 0.06852 0.19753 0.06922 C 0.19883 0.07037 0.2 0.07223 0.20143 0.07269 C 0.2043 0.07408 0.20729 0.07385 0.21016 0.07454 C 0.21185 0.075 0.21341 0.07547 0.2151 0.07616 C 0.21732 0.07732 0.21953 0.07871 0.22188 0.07963 C 0.22669 0.08172 0.228 0.08102 0.23255 0.08311 C 0.23451 0.08426 0.23646 0.08588 0.23841 0.08658 C 0.2401 0.08727 0.25182 0.08982 0.253 0.09005 C 0.25534 0.09074 0.25755 0.09121 0.2599 0.0919 C 0.26341 0.09283 0.26693 0.09445 0.27057 0.09537 C 0.27409 0.09607 0.27773 0.09653 0.28125 0.09699 C 0.28451 0.09815 0.28776 0.09954 0.29102 0.10047 C 0.29427 0.10139 0.29753 0.10162 0.30078 0.10232 C 0.30365 0.10278 0.30664 0.10324 0.30951 0.10394 C 0.31315 0.10486 0.31667 0.10695 0.32018 0.10741 C 0.32708 0.10857 0.33385 0.10857 0.34063 0.10926 C 0.34492 0.10973 0.34909 0.11019 0.35339 0.11088 C 0.35625 0.11135 0.35925 0.11204 0.36211 0.11274 C 0.36732 0.11366 0.37253 0.11551 0.37773 0.11621 C 0.38581 0.11713 0.39388 0.11736 0.40208 0.11783 L 0.40885 0.11968 C 0.41081 0.12014 0.41276 0.12084 0.41471 0.1213 C 0.41797 0.12199 0.42122 0.12246 0.42448 0.12315 L 0.44688 0.12662 L 0.5082 0.12477 C 0.51276 0.12454 0.51641 0.1213 0.52083 0.11968 C 0.52279 0.11875 0.52474 0.11852 0.52669 0.11783 C 0.53125 0.11644 0.53125 0.11621 0.53542 0.11436 C 0.53828 0.11088 0.53893 0.11065 0.54128 0.10579 C 0.54206 0.10417 0.54245 0.10209 0.54323 0.10047 C 0.54401 0.09908 0.54518 0.09815 0.54609 0.09699 C 0.54961 0.09329 0.55195 0.09144 0.55495 0.08658 C 0.55703 0.08334 0.55846 0.07894 0.56081 0.07616 C 0.56172 0.075 0.56276 0.07408 0.56367 0.07269 C 0.56536 0.07061 0.5668 0.06783 0.56862 0.06574 C 0.57331 0.06065 0.57305 0.06436 0.57734 0.05903 C 0.57839 0.05741 0.57904 0.0551 0.58021 0.05371 C 0.58451 0.04908 0.59023 0.0463 0.59388 0.03982 C 0.59648 0.03519 0.59961 0.03149 0.60169 0.02593 C 0.60234 0.02431 0.60273 0.02223 0.60365 0.02084 C 0.60547 0.01736 0.60703 0.01713 0.60951 0.01551 C 0.61016 0.01389 0.61055 0.01181 0.61146 0.01042 C 0.61224 0.00903 0.61341 0.00811 0.61432 0.00695 C 0.61471 0.00649 0.61497 0.00579 0.61523 0.00533 L 0.61523 0.00556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4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3 0.08518 L 0.06693 0.08541 C 0.07044 0.08634 0.07409 0.08727 0.0776 0.08865 C 0.09349 0.09444 0.07773 0.09004 0.09219 0.09375 C 0.10091 0.1 0.0931 0.09514 0.10195 0.09907 C 0.10417 0.1 0.10638 0.10162 0.10872 0.10254 C 0.11159 0.10347 0.11458 0.10347 0.11745 0.10416 L 0.12526 0.10578 C 0.12695 0.10694 0.12852 0.10856 0.13021 0.10926 C 0.13333 0.11088 0.13997 0.11273 0.13997 0.11296 C 0.14466 0.1162 0.14583 0.11666 0.15065 0.12153 C 0.15169 0.12245 0.15247 0.12407 0.15352 0.125 C 0.15508 0.12639 0.15677 0.12708 0.15846 0.12847 C 0.16497 0.13356 0.15951 0.13055 0.16628 0.13356 C 0.16771 0.13541 0.17005 0.13889 0.17201 0.13889 C 0.17344 0.13889 0.17461 0.13773 0.17591 0.13703 L 0.18672 0.12315 C 0.18893 0.12037 0.19102 0.1169 0.19349 0.11458 C 0.20651 0.10139 0.19401 0.11342 0.20716 0.10254 C 0.21042 0.09977 0.2138 0.09745 0.21693 0.09375 C 0.21784 0.09259 0.21862 0.09097 0.21979 0.09028 C 0.22201 0.08912 0.22435 0.08935 0.22656 0.08865 C 0.23177 0.08703 0.22982 0.08657 0.23542 0.08333 C 0.23802 0.08171 0.24896 0.07824 0.24896 0.07847 C 0.25104 0.07731 0.25482 0.07477 0.25482 0.075 L 0.2694 0.07824 C 0.27331 0.07916 0.2776 0.08032 0.28112 0.08333 C 0.28607 0.08773 0.28385 0.08541 0.28802 0.09028 C 0.29675 0.08912 0.3056 0.08889 0.31432 0.0868 C 0.31576 0.08657 0.3168 0.08449 0.31823 0.08333 C 0.31914 0.08264 0.32018 0.0824 0.32109 0.08171 C 0.32943 0.0743 0.32279 0.07662 0.33477 0.07129 C 0.33607 0.0706 0.33737 0.07014 0.33867 0.06944 C 0.33958 0.06898 0.3405 0.06805 0.34154 0.06782 C 0.34961 0.0669 0.35781 0.06666 0.36589 0.0662 C 0.37656 0.06134 0.3599 0.06828 0.38242 0.06273 C 0.38503 0.06203 0.38763 0.05949 0.39023 0.05926 L 0.40286 0.0574 C 0.43229 0.05903 0.43555 0.06041 0.46328 0.0574 C 0.46536 0.05717 0.47539 0.05254 0.47591 0.05231 C 0.48594 0.04815 0.48294 0.0493 0.49258 0.04699 C 0.50729 0.04028 0.50951 0.04028 0.52175 0.03148 C 0.52943 0.02592 0.53451 0.02037 0.54219 0.01759 C 0.54479 0.01666 0.5474 0.01643 0.55 0.01597 C 0.55156 0.01481 0.55326 0.01342 0.55482 0.0125 C 0.55677 0.01111 0.56068 0.00903 0.56068 0.00926 C 0.56745 -0.00301 0.56003 0.00879 0.56654 0.00208 C 0.56797 0.00069 0.56901 -0.00162 0.57044 -0.00301 C 0.57135 -0.00394 0.5724 -0.00417 0.57331 -0.00486 C 0.58177 -0.01135 0.57331 -0.00602 0.58021 -0.00996 C 0.57982 -0.02107 0.57969 -0.03195 0.57917 -0.04283 C 0.57891 -0.04908 0.578 -0.04954 0.57721 -0.0551 C 0.57526 -0.0706 0.57773 -0.06042 0.57435 -0.07222 C 0.57396 -0.07639 0.57383 -0.08056 0.57331 -0.08449 C 0.57318 -0.08635 0.5724 -0.08773 0.5724 -0.08959 C 0.5724 -0.09144 0.57253 -0.09375 0.57331 -0.09491 C 0.57435 -0.0963 0.57591 -0.09607 0.57721 -0.09653 C 0.57786 -0.09838 0.57826 -0.1007 0.57917 -0.10185 C 0.58229 -0.10533 0.58841 -0.10232 0.59089 -0.10185 C 0.60365 -0.08472 0.58776 -0.10579 0.59766 -0.09306 C 0.59909 -0.09144 0.60026 -0.08935 0.60156 -0.08797 C 0.60247 -0.08704 0.60352 -0.08681 0.60456 -0.08611 C 0.60547 -0.0838 0.60599 -0.08033 0.60742 -0.07917 C 0.61094 -0.07685 0.61276 -0.08264 0.61523 -0.08449 C 0.61784 -0.08658 0.62526 -0.0875 0.62695 -0.08797 C 0.63385 -0.09213 0.62552 -0.08611 0.63281 -0.09491 C 0.63359 -0.09584 0.63477 -0.09584 0.63568 -0.09653 C 0.63802 -0.09861 0.63867 -0.10139 0.64154 -0.10185 C 0.65065 -0.10278 0.65977 -0.10301 0.66888 -0.10347 C 0.68333 -0.10625 0.67461 -0.10533 0.69531 -0.10533 L 0.66107 -0.08102 L 0.66107 -0.08079 " pathEditMode="relative" rAng="0" ptsTypes="AAAAAAAAAA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B3B60A-65DE-4F53-B4B4-B218CBD0411A}"/>
              </a:ext>
            </a:extLst>
          </p:cNvPr>
          <p:cNvSpPr txBox="1"/>
          <p:nvPr/>
        </p:nvSpPr>
        <p:spPr>
          <a:xfrm>
            <a:off x="318704" y="2185477"/>
            <a:ext cx="52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</a:rPr>
              <a:t>WHO (World Health Organisation)</a:t>
            </a:r>
            <a:endParaRPr lang="en-GB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50FCCC9-3F66-42EB-95E3-1738A524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" y="1354480"/>
            <a:ext cx="120076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/>
              <a:t>Q9)  President Trump has ended the US support and ties with which United nations medical organisation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134A3-ED21-42B2-8843-600AF9E5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2666999"/>
            <a:ext cx="2375126" cy="3569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98E726-47D4-4159-B1FB-BE402C327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7" y="2671762"/>
            <a:ext cx="7106412" cy="35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B3B60A-65DE-4F53-B4B4-B218CBD0411A}"/>
              </a:ext>
            </a:extLst>
          </p:cNvPr>
          <p:cNvSpPr txBox="1"/>
          <p:nvPr/>
        </p:nvSpPr>
        <p:spPr>
          <a:xfrm>
            <a:off x="153798" y="2497950"/>
            <a:ext cx="14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Williams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50FCCC9-3F66-42EB-95E3-1738A524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44745"/>
            <a:ext cx="120382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/>
              <a:t>Q10)  Which British Formula 1 team, one of the most successful teams in F1 history, which dominated the sport in much of the 1980s and 1990s is up for sale after posting a £13m loss last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E3ECFA-560D-47C7-BDEA-FCAB28CF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74" y="3532402"/>
            <a:ext cx="2765024" cy="300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F6F9A-611B-4504-8B79-173EA62D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41" y="2555954"/>
            <a:ext cx="2517200" cy="251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D0002B-067A-487C-9B14-FCE3BF71C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642" y="3376682"/>
            <a:ext cx="2688207" cy="2978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6AC5D2-6EF4-48DD-9ACB-CC5B9CAE6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601" y="2497950"/>
            <a:ext cx="2254134" cy="28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2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E2EFFC24-3069-4442-BDFE-890ADB3B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8910"/>
            <a:ext cx="11719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/>
              <a:t>Q2) Dominic Cummings, Boris Johnson’s advisor incurred a lot of criticism by going to a home near his parents when he had corona virus, in which English County?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0DC3DF-25F4-4C97-AF83-83AA14B7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15" y="2718132"/>
            <a:ext cx="2247611" cy="3665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C7B43C-C2B2-4584-8089-ECA84FF0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26" y="2718132"/>
            <a:ext cx="5511568" cy="36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3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336C754C-2B21-455D-B976-75A36CD3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83" y="1302799"/>
            <a:ext cx="116078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Q3)</a:t>
            </a:r>
            <a:r>
              <a:rPr lang="en-GB" b="1" dirty="0"/>
              <a:t> Why has a team of Chinese surveyors climbed Mount Everest, becoming the only climbers to summit the world's highest peak during the coronavirus pandemic?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89571D-50CA-48C2-B7E6-6E6B0072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88752"/>
            <a:ext cx="5468196" cy="397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CA5673-FE7A-42E5-97AD-69E76161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2357437"/>
            <a:ext cx="4002117" cy="40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7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4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AE6F3A8E-59C7-410D-A963-92B52A9A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31" y="1218910"/>
            <a:ext cx="118536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  Q4) </a:t>
            </a:r>
            <a:r>
              <a:rPr lang="en-GB" b="1" dirty="0"/>
              <a:t>Which country has become the first the first in Central America to legalise same-sex weddings?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7C19775-3BB6-43BB-A96D-6B1BC0DFFEC1}"/>
              </a:ext>
            </a:extLst>
          </p:cNvPr>
          <p:cNvGrpSpPr/>
          <p:nvPr/>
        </p:nvGrpSpPr>
        <p:grpSpPr>
          <a:xfrm>
            <a:off x="2898860" y="2717211"/>
            <a:ext cx="7140878" cy="2921879"/>
            <a:chOff x="1564583" y="3111601"/>
            <a:chExt cx="4693920" cy="213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EA35E30-58D7-43EE-9070-CE2A3E7E6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583" y="3111601"/>
              <a:ext cx="2133600" cy="21336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FA1EBDF-F653-4E04-A409-99A55FCF5C2A}"/>
                </a:ext>
              </a:extLst>
            </p:cNvPr>
            <p:cNvSpPr/>
            <p:nvPr/>
          </p:nvSpPr>
          <p:spPr>
            <a:xfrm>
              <a:off x="1791478" y="3517640"/>
              <a:ext cx="335902" cy="2985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321C7D9-5094-4079-8539-DD4A65E30116}"/>
                </a:ext>
              </a:extLst>
            </p:cNvPr>
            <p:cNvSpPr txBox="1"/>
            <p:nvPr/>
          </p:nvSpPr>
          <p:spPr>
            <a:xfrm>
              <a:off x="2489064" y="3244334"/>
              <a:ext cx="4411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923F898-AD64-4212-B48B-998C871C5CF8}"/>
                </a:ext>
              </a:extLst>
            </p:cNvPr>
            <p:cNvSpPr txBox="1"/>
            <p:nvPr/>
          </p:nvSpPr>
          <p:spPr>
            <a:xfrm rot="863687">
              <a:off x="2833638" y="3282974"/>
              <a:ext cx="2519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2A92FF6-7200-40DD-BDAA-467E3D97F639}"/>
                </a:ext>
              </a:extLst>
            </p:cNvPr>
            <p:cNvSpPr txBox="1"/>
            <p:nvPr/>
          </p:nvSpPr>
          <p:spPr>
            <a:xfrm rot="2078202">
              <a:off x="3009540" y="3397775"/>
              <a:ext cx="301476" cy="37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F883877-02E7-4758-8B8A-63DF2FDFEC38}"/>
                </a:ext>
              </a:extLst>
            </p:cNvPr>
            <p:cNvSpPr txBox="1"/>
            <p:nvPr/>
          </p:nvSpPr>
          <p:spPr>
            <a:xfrm>
              <a:off x="2150801" y="3279392"/>
              <a:ext cx="335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86D6D25-8059-4939-B14D-D723363CA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5908" y="3464058"/>
              <a:ext cx="317672" cy="3657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0E7EF32-EA0F-45E7-B225-205620623A84}"/>
                </a:ext>
              </a:extLst>
            </p:cNvPr>
            <p:cNvSpPr/>
            <p:nvPr/>
          </p:nvSpPr>
          <p:spPr>
            <a:xfrm>
              <a:off x="1995591" y="3466804"/>
              <a:ext cx="125356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89081"/>
                </a:avLst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???????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9DBF5BC-FA54-4B01-8AC2-98223CBEC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8183" y="3111601"/>
              <a:ext cx="256032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7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5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3276DEA8-6C10-4AB2-86FD-60048AE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500" y="1218910"/>
            <a:ext cx="12021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Q5) </a:t>
            </a:r>
            <a:r>
              <a:rPr lang="en-GB" b="1" dirty="0"/>
              <a:t>  In which US city was an African American killed by a policeman kneeling on his neck sparking protests and riots across the USA this last week?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C92B96-E464-43F1-815C-9BD4FD7E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0643"/>
            <a:ext cx="4471332" cy="25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4AA7D8-C378-4528-91C8-4FA9CE94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38" y="5712567"/>
            <a:ext cx="2629904" cy="28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EDF6C9-64F8-494A-9B6B-975AA2D8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4" y="3058630"/>
            <a:ext cx="4225257" cy="2633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3D4203-08C4-4759-A4FD-33F7E2696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25" y="3058630"/>
            <a:ext cx="2633347" cy="2633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ADB32F-32D5-45A7-B8AC-0FA86EF06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972" y="3058630"/>
            <a:ext cx="3988157" cy="26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6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B1D753A4-06E6-4290-B405-C252B10E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04" y="1246737"/>
            <a:ext cx="111238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Q6) </a:t>
            </a:r>
            <a:r>
              <a:rPr lang="en-GB" b="1" dirty="0"/>
              <a:t>The go-ahead has been given to build the UK’s biggest what, covering 900 acres on the north Kent coast?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FCCCF3-19CF-400E-AD09-037BB5E3D48E}"/>
              </a:ext>
            </a:extLst>
          </p:cNvPr>
          <p:cNvSpPr/>
          <p:nvPr/>
        </p:nvSpPr>
        <p:spPr>
          <a:xfrm>
            <a:off x="7735186" y="4540881"/>
            <a:ext cx="2230935" cy="27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0F3C34-684B-4C7A-9542-7D5F3929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45" y="5785797"/>
            <a:ext cx="3938357" cy="41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49E732-99F4-4D3D-A3B3-D8B901FB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0" y="2647070"/>
            <a:ext cx="6202825" cy="2512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C27C9D-B528-4548-A1D5-F320DFB16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905" y="2647070"/>
            <a:ext cx="4487068" cy="25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1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7</a:t>
            </a:r>
          </a:p>
          <a:p>
            <a:endParaRPr lang="en-GB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C4D5E821-1D7E-4ED3-9AD8-619E14068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" y="1277780"/>
            <a:ext cx="111878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Q7) </a:t>
            </a:r>
            <a:r>
              <a:rPr lang="en-GB" b="1" dirty="0"/>
              <a:t>Which French car manufacturer is cutting 15,000 jobs worldwide as part of a €2bn (£1.8bn) cost-cutting plan after seeing sales plunge because of the virus pandemic?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4D698D-693C-4255-9439-85F340CF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2590800"/>
            <a:ext cx="5945260" cy="36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5289EB-746D-4112-A2E6-959527A177C0}"/>
              </a:ext>
            </a:extLst>
          </p:cNvPr>
          <p:cNvSpPr/>
          <p:nvPr/>
        </p:nvSpPr>
        <p:spPr>
          <a:xfrm>
            <a:off x="201881" y="2559766"/>
            <a:ext cx="11875324" cy="3926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5ED9872-8E5A-417A-B7F7-19B829A0F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 8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3276DEA8-6C10-4AB2-86FD-60048AE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500" y="1218910"/>
            <a:ext cx="12021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/>
            <a:r>
              <a:rPr lang="en-GB" b="1" dirty="0">
                <a:solidFill>
                  <a:srgbClr val="000000"/>
                </a:solidFill>
              </a:rPr>
              <a:t>Q8) </a:t>
            </a:r>
            <a:r>
              <a:rPr lang="en-GB" b="1" dirty="0"/>
              <a:t>  Which was the first spectator sport to return to Britain as lockdown is eased with the first competition being held on the 1st of June?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C6FC61-C568-4B4F-82A7-E69C218D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55" y="2739453"/>
            <a:ext cx="4894270" cy="36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BE81FD-57B0-4762-BEDF-F77B1CCD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0" b="98190" l="9211" r="93860">
                        <a14:foregroundMark x1="74123" y1="7692" x2="73246" y2="8597"/>
                        <a14:foregroundMark x1="78509" y1="3620" x2="94298" y2="18100"/>
                        <a14:foregroundMark x1="64912" y1="87783" x2="63158" y2="98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42" y="3193348"/>
            <a:ext cx="1422776" cy="1379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0BDD1E-2700-4FF2-9859-6406A4C92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12" b="89904" l="9917" r="89669">
                        <a14:foregroundMark x1="27686" y1="7212" x2="37603" y2="139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7642" y="4429727"/>
            <a:ext cx="1422776" cy="11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084 L 0.05833 0.02107 C 0.0612 0.0213 0.06406 0.02176 0.06706 0.02246 C 0.06875 0.02292 0.07747 0.02755 0.07773 0.02778 C 0.08164 0.02917 0.08555 0.02986 0.08945 0.03125 C 0.10208 0.03565 0.1013 0.03727 0.1138 0.03982 C 0.11797 0.04074 0.12227 0.04098 0.12643 0.04167 L 0.13516 0.04514 C 0.13841 0.0463 0.14167 0.04723 0.14492 0.04861 C 0.16237 0.05556 0.15052 0.05255 0.16536 0.05556 C 0.16771 0.05672 0.16992 0.05787 0.17227 0.05903 C 0.17409 0.05973 0.17617 0.05973 0.178 0.06065 C 0.18008 0.06158 0.1819 0.0632 0.18385 0.06412 C 0.19818 0.06991 0.1849 0.06274 0.19466 0.0676 C 0.19557 0.06806 0.19661 0.06852 0.19753 0.06922 C 0.19883 0.07037 0.2 0.07223 0.20143 0.07269 C 0.2043 0.07408 0.20729 0.07385 0.21016 0.07454 C 0.21185 0.075 0.21341 0.07547 0.2151 0.07616 C 0.21732 0.07732 0.21953 0.07871 0.22188 0.07963 C 0.22669 0.08172 0.228 0.08102 0.23255 0.08311 C 0.23451 0.08426 0.23646 0.08588 0.23841 0.08658 C 0.2401 0.08727 0.25182 0.08982 0.253 0.09005 C 0.25534 0.09074 0.25755 0.09121 0.2599 0.0919 C 0.26341 0.09283 0.26693 0.09445 0.27057 0.09537 C 0.27409 0.09607 0.27773 0.09653 0.28125 0.09699 C 0.28451 0.09815 0.28776 0.09954 0.29102 0.10047 C 0.29427 0.10139 0.29753 0.10162 0.30078 0.10232 C 0.30365 0.10278 0.30664 0.10324 0.30951 0.10394 C 0.31315 0.10486 0.31667 0.10695 0.32018 0.10741 C 0.32708 0.10857 0.33385 0.10857 0.34063 0.10926 C 0.34492 0.10973 0.34909 0.11019 0.35339 0.11088 C 0.35625 0.11135 0.35925 0.11204 0.36211 0.11274 C 0.36732 0.11366 0.37253 0.11551 0.37773 0.11621 C 0.38581 0.11713 0.39388 0.11736 0.40208 0.11783 L 0.40885 0.11968 C 0.41081 0.12014 0.41276 0.12084 0.41471 0.1213 C 0.41797 0.12199 0.42122 0.12246 0.42448 0.12315 L 0.44688 0.12662 L 0.5082 0.12477 C 0.51276 0.12454 0.51641 0.1213 0.52083 0.11968 C 0.52279 0.11875 0.52474 0.11852 0.52669 0.11783 C 0.53125 0.11644 0.53125 0.11621 0.53542 0.11436 C 0.53828 0.11088 0.53893 0.11065 0.54128 0.10579 C 0.54206 0.10417 0.54245 0.10209 0.54323 0.10047 C 0.54401 0.09908 0.54518 0.09815 0.54609 0.09699 C 0.54961 0.09329 0.55195 0.09144 0.55495 0.08658 C 0.55703 0.08334 0.55846 0.07894 0.56081 0.07616 C 0.56172 0.075 0.56276 0.07408 0.56367 0.07269 C 0.56536 0.07061 0.5668 0.06783 0.56862 0.06574 C 0.57331 0.06065 0.57305 0.06436 0.57734 0.05903 C 0.57839 0.05741 0.57904 0.0551 0.58021 0.05371 C 0.58451 0.04908 0.59023 0.0463 0.59388 0.03982 C 0.59648 0.03519 0.59961 0.03149 0.60169 0.02593 C 0.60234 0.02431 0.60273 0.02223 0.60365 0.02084 C 0.60547 0.01736 0.60703 0.01713 0.60951 0.01551 C 0.61016 0.01389 0.61055 0.01181 0.61146 0.01042 C 0.61224 0.00903 0.61341 0.00811 0.61432 0.00695 C 0.61471 0.00649 0.61497 0.00579 0.61523 0.00533 L 0.61523 0.00556 " pathEditMode="relative" rAng="0" ptsTypes="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4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3 0.08518 L 0.06693 0.08541 C 0.07044 0.08634 0.07409 0.08727 0.0776 0.08865 C 0.09349 0.09444 0.07773 0.09004 0.09219 0.09375 C 0.10091 0.1 0.0931 0.09514 0.10195 0.09907 C 0.10417 0.1 0.10638 0.10162 0.10872 0.10254 C 0.11159 0.10347 0.11458 0.10347 0.11745 0.10416 L 0.12526 0.10578 C 0.12695 0.10694 0.12852 0.10856 0.13021 0.10926 C 0.13333 0.11088 0.13997 0.11273 0.13997 0.11296 C 0.14466 0.1162 0.14583 0.11666 0.15065 0.12153 C 0.15169 0.12245 0.15247 0.12407 0.15352 0.125 C 0.15508 0.12639 0.15677 0.12708 0.15846 0.12847 C 0.16497 0.13356 0.15951 0.13055 0.16628 0.13356 C 0.16771 0.13541 0.17005 0.13889 0.17201 0.13889 C 0.17344 0.13889 0.17461 0.13773 0.17591 0.13703 L 0.18672 0.12315 C 0.18893 0.12037 0.19102 0.1169 0.19349 0.11458 C 0.20651 0.10139 0.19401 0.11342 0.20716 0.10254 C 0.21042 0.09977 0.2138 0.09745 0.21693 0.09375 C 0.21784 0.09259 0.21862 0.09097 0.21979 0.09028 C 0.22201 0.08912 0.22435 0.08935 0.22656 0.08865 C 0.23177 0.08703 0.22982 0.08657 0.23542 0.08333 C 0.23802 0.08171 0.24896 0.07824 0.24896 0.07847 C 0.25104 0.07731 0.25482 0.07477 0.25482 0.075 L 0.2694 0.07824 C 0.27331 0.07916 0.2776 0.08032 0.28112 0.08333 C 0.28607 0.08773 0.28385 0.08541 0.28802 0.09028 C 0.29675 0.08912 0.3056 0.08889 0.31432 0.0868 C 0.31576 0.08657 0.3168 0.08449 0.31823 0.08333 C 0.31914 0.08264 0.32018 0.0824 0.32109 0.08171 C 0.32943 0.0743 0.32279 0.07662 0.33477 0.07129 C 0.33607 0.0706 0.33737 0.07014 0.33867 0.06944 C 0.33958 0.06898 0.3405 0.06805 0.34154 0.06782 C 0.34961 0.0669 0.35781 0.06666 0.36589 0.0662 C 0.37656 0.06134 0.3599 0.06828 0.38242 0.06273 C 0.38503 0.06203 0.38763 0.05949 0.39023 0.05926 L 0.40286 0.0574 C 0.43229 0.05903 0.43555 0.06041 0.46328 0.0574 C 0.46536 0.05717 0.47539 0.05254 0.47591 0.05231 C 0.48594 0.04815 0.48294 0.0493 0.49258 0.04699 C 0.50729 0.04028 0.50951 0.04028 0.52175 0.03148 C 0.52943 0.02592 0.53451 0.02037 0.54219 0.01759 C 0.54479 0.01666 0.5474 0.01643 0.55 0.01597 C 0.55156 0.01481 0.55326 0.01342 0.55482 0.0125 C 0.55677 0.01111 0.56068 0.00903 0.56068 0.00926 C 0.56745 -0.00301 0.56003 0.00879 0.56654 0.00208 C 0.56797 0.00069 0.56901 -0.00162 0.57044 -0.00301 C 0.57135 -0.00394 0.5724 -0.00417 0.57331 -0.00486 C 0.58177 -0.01135 0.57331 -0.00602 0.58021 -0.00996 C 0.57982 -0.02107 0.57969 -0.03195 0.57917 -0.04283 C 0.57891 -0.04908 0.578 -0.04954 0.57721 -0.0551 C 0.57526 -0.0706 0.57773 -0.06042 0.57435 -0.07222 C 0.57396 -0.07639 0.57383 -0.08056 0.57331 -0.08449 C 0.57318 -0.08635 0.5724 -0.08773 0.5724 -0.08959 C 0.5724 -0.09144 0.57253 -0.09375 0.57331 -0.09491 C 0.57435 -0.0963 0.57591 -0.09607 0.57721 -0.09653 C 0.57786 -0.09838 0.57826 -0.1007 0.57917 -0.10185 C 0.58229 -0.10533 0.58841 -0.10232 0.59089 -0.10185 C 0.60365 -0.08472 0.58776 -0.10579 0.59766 -0.09306 C 0.59909 -0.09144 0.60026 -0.08935 0.60156 -0.08797 C 0.60247 -0.08704 0.60352 -0.08681 0.60456 -0.08611 C 0.60547 -0.0838 0.60599 -0.08033 0.60742 -0.07917 C 0.61094 -0.07685 0.61276 -0.08264 0.61523 -0.08449 C 0.61784 -0.08658 0.62526 -0.0875 0.62695 -0.08797 C 0.63385 -0.09213 0.62552 -0.08611 0.63281 -0.09491 C 0.63359 -0.09584 0.63477 -0.09584 0.63568 -0.09653 C 0.63802 -0.09861 0.63867 -0.10139 0.64154 -0.10185 C 0.65065 -0.10278 0.65977 -0.10301 0.66888 -0.10347 C 0.68333 -0.10625 0.67461 -0.10533 0.69531 -0.10533 L 0.66107 -0.08102 L 0.66107 -0.08079 " pathEditMode="relative" rAng="0" ptsTypes="AAAAAAAAAA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153232</TotalTime>
  <Words>451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conway</dc:creator>
  <cp:lastModifiedBy>Abi</cp:lastModifiedBy>
  <cp:revision>66</cp:revision>
  <dcterms:created xsi:type="dcterms:W3CDTF">2019-04-21T07:59:31Z</dcterms:created>
  <dcterms:modified xsi:type="dcterms:W3CDTF">2020-06-03T16:28:35Z</dcterms:modified>
</cp:coreProperties>
</file>