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06B8-99B8-427F-B6CC-F75DB2B8B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70572-B03B-4106-AADD-4D734E587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B033-7EE9-4BAE-BACD-0034366A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1AAA7-42B7-43EF-BD65-4C5195CB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422A8-BDEE-484D-BF80-7EABB321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0DDB-E07E-404A-B7AC-B0415BCB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879D8-988A-4532-9578-B6620768C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2C449-A8C5-420A-921C-6B9F8F6B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1D1B6-9E6D-4D31-83C5-B9FE4117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A5D5-657B-4145-BCBA-63ACC6E4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8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C12F1-F170-4298-8D86-BA2108E61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EE1D6-4EEC-43C9-A017-A7028DBCF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3F1A-5F35-4654-B834-C1E3BFA7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D442B-318E-476E-974A-12394147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C13A-32C2-485E-A687-5381609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4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CA1B-CA37-462A-A6BB-9E9360B0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45E7-087B-400C-B3AC-BBB49DD76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D17DA-E0E7-41C5-A450-B389FF23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8D73-C87C-470A-B921-FE427569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89AD-8752-4233-AF05-36A6BCBB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0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4894-73EB-490B-8BF4-F4B943A1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EC353-2754-4D7C-8531-2C104BAAE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8440B-C95D-41A2-9C64-D910011A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2139-4022-4B74-B7CB-86F3B2B6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56B06-544E-44E1-B905-D3B8800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018A-6B8C-4748-81EF-DFCA93F2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196A-F817-480C-9FF9-FD2823AAE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345D8-CEA3-47F8-9803-1D5BF864E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FFDD1-8629-47A8-B0D9-2E6563CE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E4EA-65D5-45F2-B2FB-ABC3506E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6B7B-D5B4-42AA-84BA-3E9E24DC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7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F04E-6403-4949-A628-89DD9219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729B4-C40C-4DE9-9ED1-2FB00DEE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B39C0-B5F8-40C0-BF78-7D72C8F6A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16D2F-B190-4A8C-B23E-ED112E067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80B39-B964-4EED-867B-741110E7E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D7947-204F-418B-AEE7-DBDE7F86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13201-D24C-4682-80F7-6EC42EF3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3E96A-7943-4175-A60D-FD137F47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9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D61A-877F-4FAB-A7E9-8624F1E9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2DC85-F477-4270-BF91-2BA87A39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A3AF-8697-4905-BC21-817DDA43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97409-4DB4-4A5C-9CA5-0F1CC788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6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167DA-15E1-4127-A04B-A7837659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0205C-6D89-43D3-A80C-8DFB634D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08CE8-7650-4C94-AD13-A62CBE07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4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2535-5DE8-4C74-94BB-672CB919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C52D-4B20-465A-8FCB-482AD27D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EBA16-1F2E-45AC-94AA-B45E0DB30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CD584-452F-4643-A416-A62AF64D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30B8B-86A2-4256-9B7B-D979F659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C664-863B-4518-AD58-744B38C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5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0CE9-B6B8-4867-9AD5-7F220329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DCB5D-66E7-4599-96B4-940CA301B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2C8EB-B855-49D2-BF2A-3450F3E9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E8EA7-E7C3-4354-89BE-E317B404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A8587-F624-42D6-9C8C-75B7B5AE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74740-214C-4E1F-8625-D04726D8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3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3AE91-C817-4237-8BB0-01BE5A57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E23AB-F0B1-4DD8-9EA5-88A3E0360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37B9-9DB3-4B25-ABC6-B0DEA7714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9B5F-BC31-4D14-8332-A9B423B00C92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B962-A4A7-4506-9FFA-49346E186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DDA39-B20F-464D-BFFF-566484131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2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C763-3E7C-40DE-B17D-960D68A76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77" y="470949"/>
            <a:ext cx="9926319" cy="4369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500" dirty="0">
                <a:latin typeface="Twinkl" pitchFamily="2" charset="0"/>
              </a:rPr>
              <a:t>Year 1 Knowledge Organiser – History</a:t>
            </a:r>
            <a:br>
              <a:rPr lang="en-GB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itchFamily="2" charset="0"/>
              </a:rPr>
            </a:br>
            <a:r>
              <a:rPr lang="en-GB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itchFamily="2" charset="0"/>
              </a:rPr>
              <a:t> The Great Fire of Gateshead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BAF0D-D1D4-42BE-B477-57AB6AF0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" y="69808"/>
            <a:ext cx="2328176" cy="1022891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564F548-A642-446B-AB32-B84A57FE5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4165"/>
              </p:ext>
            </p:extLst>
          </p:nvPr>
        </p:nvGraphicFramePr>
        <p:xfrm>
          <a:off x="364484" y="1092699"/>
          <a:ext cx="11722412" cy="55664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28176">
                  <a:extLst>
                    <a:ext uri="{9D8B030D-6E8A-4147-A177-3AD203B41FA5}">
                      <a16:colId xmlns:a16="http://schemas.microsoft.com/office/drawing/2014/main" val="1497626711"/>
                    </a:ext>
                  </a:extLst>
                </a:gridCol>
                <a:gridCol w="1264737">
                  <a:extLst>
                    <a:ext uri="{9D8B030D-6E8A-4147-A177-3AD203B41FA5}">
                      <a16:colId xmlns:a16="http://schemas.microsoft.com/office/drawing/2014/main" val="2372358003"/>
                    </a:ext>
                  </a:extLst>
                </a:gridCol>
                <a:gridCol w="3229499">
                  <a:extLst>
                    <a:ext uri="{9D8B030D-6E8A-4147-A177-3AD203B41FA5}">
                      <a16:colId xmlns:a16="http://schemas.microsoft.com/office/drawing/2014/main" val="3481785198"/>
                    </a:ext>
                  </a:extLst>
                </a:gridCol>
              </a:tblGrid>
              <a:tr h="258429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Twinkl" pitchFamily="2" charset="0"/>
                        </a:rPr>
                        <a:t>Then (Before I was born)                                                                                                                          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Twinkl" pitchFamily="2" charset="0"/>
                        </a:rPr>
                        <a:t>Now</a:t>
                      </a:r>
                      <a:r>
                        <a:rPr lang="en-GB" sz="2000" dirty="0">
                          <a:latin typeface="Twinkl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68835"/>
                  </a:ext>
                </a:extLst>
              </a:tr>
              <a:tr h="17234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Where did it happen?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629689"/>
                  </a:ext>
                </a:extLst>
              </a:tr>
              <a:tr h="17234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Twinkl" pitchFamily="2" charset="0"/>
                        </a:rPr>
                        <a:t>What happened?</a:t>
                      </a:r>
                    </a:p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47786"/>
                  </a:ext>
                </a:extLst>
              </a:tr>
              <a:tr h="17234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winkl" pitchFamily="2" charset="0"/>
                        </a:rPr>
                        <a:t>How was it put out?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0839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2F1AADF-5176-4941-9090-67C31B14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91" y="1551721"/>
            <a:ext cx="2501152" cy="1426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6B04FC-1481-419F-B6AC-E8097AF1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57" y="3526039"/>
            <a:ext cx="1624700" cy="1390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F7BC1-3186-44E4-BEBB-3C8C9D839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325" y="3526039"/>
            <a:ext cx="2326700" cy="13490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6D45C4-F989-45AA-84A7-7662EC534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69" y="4998427"/>
            <a:ext cx="3021804" cy="1541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31F9FD-029A-4539-9EB6-DAF68D98B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09" y="5052007"/>
            <a:ext cx="2598816" cy="1487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17F47E-EE72-46A2-BB40-3D3DE8C3C3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2961" y="3258545"/>
            <a:ext cx="1866663" cy="16326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97E19E-8727-4A67-A904-A98FDFA07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3398" y="1680721"/>
            <a:ext cx="3023802" cy="13406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9E5380-E727-4B5F-9640-D6994EF526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839" y="1708841"/>
            <a:ext cx="2815625" cy="14267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B544B7-48FF-4297-859B-437C458002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2014" y="5023342"/>
            <a:ext cx="2168555" cy="15415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CF18A9-027C-4DCF-BEF8-EA1737466054}"/>
              </a:ext>
            </a:extLst>
          </p:cNvPr>
          <p:cNvSpPr txBox="1"/>
          <p:nvPr/>
        </p:nvSpPr>
        <p:spPr>
          <a:xfrm>
            <a:off x="3331884" y="1608049"/>
            <a:ext cx="1291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Gateshead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DFFEEA-1780-4520-8A0D-69F88ACF7A43}"/>
              </a:ext>
            </a:extLst>
          </p:cNvPr>
          <p:cNvSpPr txBox="1"/>
          <p:nvPr/>
        </p:nvSpPr>
        <p:spPr>
          <a:xfrm>
            <a:off x="3306752" y="2646073"/>
            <a:ext cx="1291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Newcastle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5F7FD3-7D28-43F0-A276-767B25872768}"/>
              </a:ext>
            </a:extLst>
          </p:cNvPr>
          <p:cNvSpPr txBox="1"/>
          <p:nvPr/>
        </p:nvSpPr>
        <p:spPr>
          <a:xfrm>
            <a:off x="3340288" y="2123436"/>
            <a:ext cx="11983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Quayside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2D391F-CD56-4FAD-87AE-2244EAD8F2B0}"/>
              </a:ext>
            </a:extLst>
          </p:cNvPr>
          <p:cNvSpPr txBox="1"/>
          <p:nvPr/>
        </p:nvSpPr>
        <p:spPr>
          <a:xfrm>
            <a:off x="5190389" y="2859355"/>
            <a:ext cx="13511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River Tyne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D584C2-3A57-4540-BCD1-781ACE433A03}"/>
              </a:ext>
            </a:extLst>
          </p:cNvPr>
          <p:cNvSpPr txBox="1"/>
          <p:nvPr/>
        </p:nvSpPr>
        <p:spPr>
          <a:xfrm>
            <a:off x="516259" y="1577664"/>
            <a:ext cx="20627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High Level Bridge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4A9F33-AFAD-4D48-A925-897E3181EC28}"/>
              </a:ext>
            </a:extLst>
          </p:cNvPr>
          <p:cNvSpPr txBox="1"/>
          <p:nvPr/>
        </p:nvSpPr>
        <p:spPr>
          <a:xfrm>
            <a:off x="6103508" y="1548421"/>
            <a:ext cx="14084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warehouses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42BDAB-B550-496E-9013-D76361770A89}"/>
              </a:ext>
            </a:extLst>
          </p:cNvPr>
          <p:cNvSpPr txBox="1"/>
          <p:nvPr/>
        </p:nvSpPr>
        <p:spPr>
          <a:xfrm>
            <a:off x="432870" y="3270284"/>
            <a:ext cx="19512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6</a:t>
            </a:r>
            <a:r>
              <a:rPr lang="en-GB" baseline="30000" dirty="0">
                <a:latin typeface="Twinkl" pitchFamily="2" charset="0"/>
              </a:rPr>
              <a:t>th</a:t>
            </a:r>
            <a:r>
              <a:rPr lang="en-GB" dirty="0">
                <a:latin typeface="Twinkl" pitchFamily="2" charset="0"/>
              </a:rPr>
              <a:t> October 1854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982FE5-A3B6-4B09-B338-AC7FCB3F195C}"/>
              </a:ext>
            </a:extLst>
          </p:cNvPr>
          <p:cNvSpPr txBox="1"/>
          <p:nvPr/>
        </p:nvSpPr>
        <p:spPr>
          <a:xfrm>
            <a:off x="531003" y="3856326"/>
            <a:ext cx="5722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fire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AE0A43-7FF5-4913-ACF3-79800C046D55}"/>
              </a:ext>
            </a:extLst>
          </p:cNvPr>
          <p:cNvSpPr txBox="1"/>
          <p:nvPr/>
        </p:nvSpPr>
        <p:spPr>
          <a:xfrm>
            <a:off x="6334959" y="3287387"/>
            <a:ext cx="1176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explosion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C9CF66-FF03-4A07-BD8C-12628EB5104A}"/>
              </a:ext>
            </a:extLst>
          </p:cNvPr>
          <p:cNvSpPr txBox="1"/>
          <p:nvPr/>
        </p:nvSpPr>
        <p:spPr>
          <a:xfrm>
            <a:off x="2452524" y="3256632"/>
            <a:ext cx="200099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Wilson’s Warehouse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inkl" pitchFamily="2" charset="0"/>
              </a:rPr>
              <a:t>Worsted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inkl" pitchFamily="2" charset="0"/>
              </a:rPr>
              <a:t>Wool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inkl" pitchFamily="2" charset="0"/>
              </a:rPr>
              <a:t>Oil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FAD8A4-8E9E-494A-B1A6-D5359463E437}"/>
              </a:ext>
            </a:extLst>
          </p:cNvPr>
          <p:cNvSpPr txBox="1"/>
          <p:nvPr/>
        </p:nvSpPr>
        <p:spPr>
          <a:xfrm>
            <a:off x="3224389" y="4038296"/>
            <a:ext cx="216855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Bartram’s Warehouse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inkl" pitchFamily="2" charset="0"/>
              </a:rPr>
              <a:t>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inkl" pitchFamily="2" charset="0"/>
              </a:rPr>
              <a:t>Sulphur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A56C22-7F57-4E26-90EC-5BD4F3B71894}"/>
              </a:ext>
            </a:extLst>
          </p:cNvPr>
          <p:cNvSpPr txBox="1"/>
          <p:nvPr/>
        </p:nvSpPr>
        <p:spPr>
          <a:xfrm>
            <a:off x="3425599" y="5013090"/>
            <a:ext cx="14819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horse-drawn fire engine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9AE43B-C834-42CA-873C-48186653B22B}"/>
              </a:ext>
            </a:extLst>
          </p:cNvPr>
          <p:cNvSpPr txBox="1"/>
          <p:nvPr/>
        </p:nvSpPr>
        <p:spPr>
          <a:xfrm>
            <a:off x="3153727" y="5778474"/>
            <a:ext cx="15714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water pumps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BF6AF3-33E1-4AA1-857A-660B096E0B22}"/>
              </a:ext>
            </a:extLst>
          </p:cNvPr>
          <p:cNvSpPr txBox="1"/>
          <p:nvPr/>
        </p:nvSpPr>
        <p:spPr>
          <a:xfrm>
            <a:off x="3608011" y="6234145"/>
            <a:ext cx="13957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river water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52EAD8-4C09-4BE0-BFC1-E48D39D641DD}"/>
              </a:ext>
            </a:extLst>
          </p:cNvPr>
          <p:cNvSpPr txBox="1"/>
          <p:nvPr/>
        </p:nvSpPr>
        <p:spPr>
          <a:xfrm>
            <a:off x="4611743" y="3298204"/>
            <a:ext cx="9417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flames</a:t>
            </a:r>
          </a:p>
        </p:txBody>
      </p:sp>
    </p:spTree>
    <p:extLst>
      <p:ext uri="{BB962C8B-B14F-4D97-AF65-F5344CB8AC3E}">
        <p14:creationId xmlns:p14="http://schemas.microsoft.com/office/powerpoint/2010/main" val="97954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66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</vt:lpstr>
      <vt:lpstr>Office Theme</vt:lpstr>
      <vt:lpstr>Year 1 Knowledge Organiser – History  The Great Fire of Gateshead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Knowledge Organiser – History  Superwomen! Florence Nightingale and Mary Seacole</dc:title>
  <dc:creator>Michelle Chambers</dc:creator>
  <cp:lastModifiedBy>Toby Hutton</cp:lastModifiedBy>
  <cp:revision>3</cp:revision>
  <dcterms:created xsi:type="dcterms:W3CDTF">2021-12-15T22:24:59Z</dcterms:created>
  <dcterms:modified xsi:type="dcterms:W3CDTF">2022-01-07T16:21:47Z</dcterms:modified>
</cp:coreProperties>
</file>