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7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86D6E-B6FC-4CD7-A236-262B8D677891}" v="326" dt="2023-02-08T11:13:37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92" d="100"/>
          <a:sy n="92" d="100"/>
        </p:scale>
        <p:origin x="90" y="4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66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555362" y="666662"/>
            <a:ext cx="137845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Macaroni Cheese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593794" y="1033676"/>
            <a:ext cx="12000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&amp; Vegetable Pasta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701896" y="1436620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Cabbage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78136" y="2195536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 Bean Chilli with 50/50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1591" y="145433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Vegetables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912936" y="1738443"/>
            <a:ext cx="145791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Cake with Custard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3956061" y="556904"/>
            <a:ext cx="122529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Vegetable &amp; Apricot Tagine with 50/50 Rice or Couscous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53771" y="991197"/>
            <a:ext cx="139634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Chicken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Stuffing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or New Potatoes &amp; Gravy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94654" y="139018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6697124" y="570387"/>
            <a:ext cx="14794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Vegetarian Spaghetti Bolognaise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EE1EF-E608-3FE5-F3D2-781037ED70AC}"/>
              </a:ext>
            </a:extLst>
          </p:cNvPr>
          <p:cNvSpPr txBox="1"/>
          <p:nvPr/>
        </p:nvSpPr>
        <p:spPr>
          <a:xfrm>
            <a:off x="6798030" y="1055532"/>
            <a:ext cx="13053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Beef Spaghetti Bolognaise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605548" y="140801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Broccoli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6551637" y="1752499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Flapjack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64259" y="924357"/>
            <a:ext cx="149368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White F</a:t>
            </a:r>
            <a:r>
              <a:rPr kumimoji="0" lang="en-GB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ish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Fingers or Salmon Fish Fingers with Baked Chips or Couscous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183075" y="526637"/>
            <a:ext cx="143694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Bean &amp; Lentil  Burger Pattie with Baked Chips or Couscous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388229" y="1349935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277665" y="1761089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93576" y="2157800"/>
            <a:ext cx="128588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&amp; Tomato Pizza with Wedges or New Potatoes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32881" y="3012168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Coleslaw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8899" y="268637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3856786" y="2131944"/>
            <a:ext cx="140131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Lentil &amp; Sweet Potato Curry with 50/50 Rice or Couscous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3813458" y="26058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Chicken Tagine with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50/50 Rice or Couscous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3976638" y="3341572"/>
            <a:ext cx="120784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Peach Crumble &amp; Custard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68050" y="298467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Cauliflower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87786" y="2223830"/>
            <a:ext cx="148744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Lentil Shepherds Pie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3363" y="2981336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8CA114-9E1C-A28E-FAA4-92DA94C6F372}"/>
              </a:ext>
            </a:extLst>
          </p:cNvPr>
          <p:cNvSpPr txBox="1"/>
          <p:nvPr/>
        </p:nvSpPr>
        <p:spPr>
          <a:xfrm>
            <a:off x="3772764" y="967228"/>
            <a:ext cx="157317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Chef’s Special Chicken Korma with 50/50 Rice or Couscous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5358991" y="550816"/>
            <a:ext cx="13213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Wellington with Roasted or New Potatoes &amp; Gravy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6773420" y="3335333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Orange &amp; Lemon Shortbread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750047" y="300455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  <a:endParaRPr lang="en-GB" sz="750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1683" y="2592916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Breaded Fish Fingers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Baked Chips or Couscous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377624" y="2985497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07086" y="2214681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Vegetable Pasty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Baked Chips or Couscous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594719" y="3787387"/>
            <a:ext cx="11544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Chickpea Curry with 50/50 Rice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498397" y="4231323"/>
            <a:ext cx="133963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Lasagne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79593" y="45996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Broccoli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52129" y="3779074"/>
            <a:ext cx="13906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Vegetarian Sausage Hot Dog with Potato Wedges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6673" y="4201767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Chicken or Pork Sausage Hot Dog with Wedges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875951" y="4967885"/>
            <a:ext cx="144331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Chocolate &amp; Orange Brownie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Green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Cauliflower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88996" y="3738767"/>
            <a:ext cx="120322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&amp; Mixed Bean Fajitas with New Potatoes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8B5C7C-3E00-87EF-EE1C-658B6770531D}"/>
              </a:ext>
            </a:extLst>
          </p:cNvPr>
          <p:cNvSpPr txBox="1"/>
          <p:nvPr/>
        </p:nvSpPr>
        <p:spPr>
          <a:xfrm>
            <a:off x="5289948" y="4173372"/>
            <a:ext cx="131496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BBQ or Herb Roasted Chicken with Roasted or New Potatoes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3363" y="4630667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72471" y="3756579"/>
            <a:ext cx="12765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Summer Butterbean Vegetable Risotto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960359" y="4602056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620733" y="498466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Sponge &amp; Custard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6A1A4-7D76-1E4E-5202-590F1EBC3868}"/>
              </a:ext>
            </a:extLst>
          </p:cNvPr>
          <p:cNvSpPr txBox="1"/>
          <p:nvPr/>
        </p:nvSpPr>
        <p:spPr>
          <a:xfrm>
            <a:off x="8287227" y="3745227"/>
            <a:ext cx="135033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Spanish Omelette with Baked Chips or </a:t>
            </a:r>
            <a:r>
              <a:rPr kumimoji="0" lang="en-GB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Coucous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207086" y="4185664"/>
            <a:ext cx="14785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Breaded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d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 with Baked Chips or Couscous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411199" y="4595716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0" name="Picture 139" descr="A close up of a logo&#10;&#10;Description automatically generated">
            <a:extLst>
              <a:ext uri="{FF2B5EF4-FFF2-40B4-BE49-F238E27FC236}">
                <a16:creationId xmlns:a16="http://schemas.microsoft.com/office/drawing/2014/main" id="{720555B8-B869-C963-C199-2B29A5DB9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63" y="611632"/>
            <a:ext cx="134311" cy="163497"/>
          </a:xfrm>
          <a:prstGeom prst="rect">
            <a:avLst/>
          </a:prstGeom>
        </p:spPr>
      </p:pic>
      <p:pic>
        <p:nvPicPr>
          <p:cNvPr id="165" name="Picture 164" descr="A close up of a logo&#10;&#10;Description automatically generated">
            <a:extLst>
              <a:ext uri="{FF2B5EF4-FFF2-40B4-BE49-F238E27FC236}">
                <a16:creationId xmlns:a16="http://schemas.microsoft.com/office/drawing/2014/main" id="{90020607-4792-97A4-EC84-816EB27E4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04" y="3395589"/>
            <a:ext cx="120342" cy="146493"/>
          </a:xfrm>
          <a:prstGeom prst="rect">
            <a:avLst/>
          </a:prstGeom>
        </p:spPr>
      </p:pic>
      <p:pic>
        <p:nvPicPr>
          <p:cNvPr id="167" name="Picture 166" descr="A close up of a logo&#10;&#10;Description automatically generated">
            <a:extLst>
              <a:ext uri="{FF2B5EF4-FFF2-40B4-BE49-F238E27FC236}">
                <a16:creationId xmlns:a16="http://schemas.microsoft.com/office/drawing/2014/main" id="{CE4ACCD1-69F8-815C-3CB1-181CE93AB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78" y="1774337"/>
            <a:ext cx="117249" cy="142728"/>
          </a:xfrm>
          <a:prstGeom prst="rect">
            <a:avLst/>
          </a:prstGeom>
        </p:spPr>
      </p:pic>
      <p:pic>
        <p:nvPicPr>
          <p:cNvPr id="168" name="Picture 167" descr="A close up of a logo&#10;&#10;Description automatically generated">
            <a:extLst>
              <a:ext uri="{FF2B5EF4-FFF2-40B4-BE49-F238E27FC236}">
                <a16:creationId xmlns:a16="http://schemas.microsoft.com/office/drawing/2014/main" id="{F0900978-7F73-A01A-1CA7-12F75B07B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91" y="3907850"/>
            <a:ext cx="141284" cy="171985"/>
          </a:xfrm>
          <a:prstGeom prst="rect">
            <a:avLst/>
          </a:prstGeom>
        </p:spPr>
      </p:pic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F07C3DB9-87BB-F8A1-4601-F9052A0FD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02" y="994603"/>
            <a:ext cx="233192" cy="201679"/>
          </a:xfrm>
          <a:prstGeom prst="rect">
            <a:avLst/>
          </a:prstGeom>
        </p:spPr>
      </p:pic>
      <p:pic>
        <p:nvPicPr>
          <p:cNvPr id="174" name="Picture 173" descr="A close up of a logo&#10;&#10;Description automatically generated">
            <a:extLst>
              <a:ext uri="{FF2B5EF4-FFF2-40B4-BE49-F238E27FC236}">
                <a16:creationId xmlns:a16="http://schemas.microsoft.com/office/drawing/2014/main" id="{103D7C36-D72C-6F46-24F8-B0E6EEFE3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01" y="4241637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37601" y="5642321"/>
            <a:ext cx="6678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(where advertised) </a:t>
            </a:r>
            <a:r>
              <a:rPr kumimoji="0" lang="en-GB" sz="7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Fruit &amp; Yoghurt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40782" y="139468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8925" y="174715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190568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79086" y="13870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641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4211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4466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74958" y="13329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03362" y="29854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689" y="29626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3498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17524" y="293409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34702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3157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67383" y="30069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64353" y="291997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92462" y="33353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9069" y="4115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3112" y="489793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2813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56821" y="4132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80140" y="49455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0903" y="494553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2681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92462" y="414068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EBB400-504E-3DE6-7F83-845285F6EC1C}"/>
              </a:ext>
            </a:extLst>
          </p:cNvPr>
          <p:cNvSpPr txBox="1"/>
          <p:nvPr/>
        </p:nvSpPr>
        <p:spPr>
          <a:xfrm>
            <a:off x="401954" y="843738"/>
            <a:ext cx="980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17 April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26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17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 August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9 October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2E53E-8313-221F-7824-4EB4D2BE627A}"/>
              </a:ext>
            </a:extLst>
          </p:cNvPr>
          <p:cNvSpPr txBox="1"/>
          <p:nvPr/>
        </p:nvSpPr>
        <p:spPr>
          <a:xfrm>
            <a:off x="389968" y="251109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 April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 July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24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4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25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16 October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white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F9977-6ACE-6336-2F7A-3BD18BCDD6D4}"/>
              </a:ext>
            </a:extLst>
          </p:cNvPr>
          <p:cNvSpPr txBox="1"/>
          <p:nvPr/>
        </p:nvSpPr>
        <p:spPr>
          <a:xfrm>
            <a:off x="407887" y="4138372"/>
            <a:ext cx="980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11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October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59460" y="101199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Camden Spring/ Summer Menu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679303-352D-650C-64D4-0D62C6E0FF7A}"/>
              </a:ext>
            </a:extLst>
          </p:cNvPr>
          <p:cNvCxnSpPr/>
          <p:nvPr/>
        </p:nvCxnSpPr>
        <p:spPr>
          <a:xfrm>
            <a:off x="4152105" y="25634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22CFD-22BF-46B5-F3CE-2C7EC9F60E35}"/>
              </a:ext>
            </a:extLst>
          </p:cNvPr>
          <p:cNvCxnSpPr/>
          <p:nvPr/>
        </p:nvCxnSpPr>
        <p:spPr>
          <a:xfrm>
            <a:off x="5618295" y="25685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4F24BF-4028-6C7B-8C43-F2A6B3ADA8D4}"/>
              </a:ext>
            </a:extLst>
          </p:cNvPr>
          <p:cNvCxnSpPr/>
          <p:nvPr/>
        </p:nvCxnSpPr>
        <p:spPr>
          <a:xfrm>
            <a:off x="6967383" y="25601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BF940-D2E7-2136-25DA-5DCC439545FF}"/>
              </a:ext>
            </a:extLst>
          </p:cNvPr>
          <p:cNvCxnSpPr/>
          <p:nvPr/>
        </p:nvCxnSpPr>
        <p:spPr>
          <a:xfrm>
            <a:off x="8474958" y="25685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22BC37A5-DF47-C95E-2D92-7D1BFCD18E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91" y="1222290"/>
            <a:ext cx="181496" cy="104186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C5FCDE4F-2FBA-87B5-2E07-8DE96D7652D2}"/>
              </a:ext>
            </a:extLst>
          </p:cNvPr>
          <p:cNvGrpSpPr/>
          <p:nvPr/>
        </p:nvGrpSpPr>
        <p:grpSpPr>
          <a:xfrm>
            <a:off x="1620743" y="5407475"/>
            <a:ext cx="4836121" cy="209454"/>
            <a:chOff x="1620743" y="5433546"/>
            <a:chExt cx="4836121" cy="209454"/>
          </a:xfrm>
        </p:grpSpPr>
        <p:pic>
          <p:nvPicPr>
            <p:cNvPr id="138" name="Picture 137" descr="A close up of a logo&#10;&#10;Description automatically generated">
              <a:extLst>
                <a:ext uri="{FF2B5EF4-FFF2-40B4-BE49-F238E27FC236}">
                  <a16:creationId xmlns:a16="http://schemas.microsoft.com/office/drawing/2014/main" id="{BB604168-0EB1-A193-94B2-2B781889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227" y="5434220"/>
              <a:ext cx="207999" cy="206400"/>
            </a:xfrm>
            <a:prstGeom prst="rect">
              <a:avLst/>
            </a:prstGeom>
          </p:spPr>
        </p:pic>
        <p:pic>
          <p:nvPicPr>
            <p:cNvPr id="170" name="Picture 16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121523B-C818-55F0-49EF-4282AD210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423" y="5437393"/>
              <a:ext cx="231314" cy="200055"/>
            </a:xfrm>
            <a:prstGeom prst="rect">
              <a:avLst/>
            </a:prstGeom>
          </p:spPr>
        </p:pic>
        <p:pic>
          <p:nvPicPr>
            <p:cNvPr id="171" name="Picture 170" descr="A close up of a logo&#10;&#10;Description automatically generated">
              <a:extLst>
                <a:ext uri="{FF2B5EF4-FFF2-40B4-BE49-F238E27FC236}">
                  <a16:creationId xmlns:a16="http://schemas.microsoft.com/office/drawing/2014/main" id="{5DF0CB6D-980E-5B38-4A15-8CD7012E5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3" y="5433546"/>
              <a:ext cx="200695" cy="207749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E048DBF-52F1-AB5F-61BF-07ADA0CF345C}"/>
                </a:ext>
              </a:extLst>
            </p:cNvPr>
            <p:cNvSpPr txBox="1"/>
            <p:nvPr/>
          </p:nvSpPr>
          <p:spPr>
            <a:xfrm>
              <a:off x="4420314" y="5442945"/>
              <a:ext cx="656959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5FFB191-809E-18C5-9E9C-52059BB46781}"/>
                </a:ext>
              </a:extLst>
            </p:cNvPr>
            <p:cNvSpPr txBox="1"/>
            <p:nvPr/>
          </p:nvSpPr>
          <p:spPr>
            <a:xfrm>
              <a:off x="5353771" y="5442945"/>
              <a:ext cx="110309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Chef’s Special 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15045AB-C6A9-43A3-3105-3117674A19CE}"/>
                </a:ext>
              </a:extLst>
            </p:cNvPr>
            <p:cNvSpPr txBox="1"/>
            <p:nvPr/>
          </p:nvSpPr>
          <p:spPr>
            <a:xfrm>
              <a:off x="3176551" y="5442945"/>
              <a:ext cx="723379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94B97D0-D08E-5768-E8AF-48EAAD389C1B}"/>
                </a:ext>
              </a:extLst>
            </p:cNvPr>
            <p:cNvSpPr txBox="1"/>
            <p:nvPr/>
          </p:nvSpPr>
          <p:spPr>
            <a:xfrm>
              <a:off x="1693816" y="5442945"/>
              <a:ext cx="120698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pic>
          <p:nvPicPr>
            <p:cNvPr id="20" name="Picture 1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32A4C82-2013-A120-7FD2-F80E53A6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242" y="5461360"/>
              <a:ext cx="265001" cy="152121"/>
            </a:xfrm>
            <a:prstGeom prst="rect">
              <a:avLst/>
            </a:prstGeom>
          </p:spPr>
        </p:pic>
      </p:grpSp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DC7B066-6F8B-4AB5-7E0A-2B0BE4E27E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56" y="830406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115CC9C3-D15F-6229-BAD4-B3950C7A6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85" y="75406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253BF4D5-C56B-EA5E-A5F8-052C572A3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50" y="807621"/>
            <a:ext cx="181496" cy="104186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D7B53CE2-CB9B-BE32-287B-CC0BB5844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34" y="2411253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D01AA7A5-D9AE-0D10-9D12-57C0299BD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94" y="2271495"/>
            <a:ext cx="181496" cy="10418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9D69056A-D67A-B8D6-F6BD-BFAB1A632A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76" y="819302"/>
            <a:ext cx="181496" cy="104186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C353C49F-B97E-8400-FBDF-4DCE23DF9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1" y="3975649"/>
            <a:ext cx="181496" cy="10418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E9484EB7-C36F-3D88-2286-C8094BE49A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70" y="3880005"/>
            <a:ext cx="181496" cy="104186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4073C82C-A9B7-6C3E-7548-781DB50A7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05" y="1217053"/>
            <a:ext cx="134311" cy="163497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54ACB64A-EB63-68D5-2191-95D2AE39D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802" y="1071403"/>
            <a:ext cx="147249" cy="152424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1B6F728-2C0F-FF8D-C426-95F7364E64C2}"/>
              </a:ext>
            </a:extLst>
          </p:cNvPr>
          <p:cNvCxnSpPr/>
          <p:nvPr/>
        </p:nvCxnSpPr>
        <p:spPr>
          <a:xfrm>
            <a:off x="7018298" y="9736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2E9D3FAF-EF93-6BC1-8C65-E33B14F82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87" y="1790649"/>
            <a:ext cx="181496" cy="10418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B4CC976-0927-645A-C01F-7281D00C54FF}"/>
              </a:ext>
            </a:extLst>
          </p:cNvPr>
          <p:cNvSpPr txBox="1"/>
          <p:nvPr/>
        </p:nvSpPr>
        <p:spPr>
          <a:xfrm>
            <a:off x="5403498" y="1740662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CB70B2-8137-0B5D-36CE-29030DBC2476}"/>
              </a:ext>
            </a:extLst>
          </p:cNvPr>
          <p:cNvSpPr txBox="1"/>
          <p:nvPr/>
        </p:nvSpPr>
        <p:spPr>
          <a:xfrm>
            <a:off x="2624719" y="1765771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DE72179-5FFE-EA57-2AE6-D22615182768}"/>
              </a:ext>
            </a:extLst>
          </p:cNvPr>
          <p:cNvCxnSpPr/>
          <p:nvPr/>
        </p:nvCxnSpPr>
        <p:spPr>
          <a:xfrm>
            <a:off x="2759069" y="256562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4CCC0710-04FD-4817-02D6-4109BC602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97" y="2302081"/>
            <a:ext cx="134311" cy="16349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E01E13-0526-40A3-B536-5FEC51F9CB46}"/>
              </a:ext>
            </a:extLst>
          </p:cNvPr>
          <p:cNvSpPr txBox="1"/>
          <p:nvPr/>
        </p:nvSpPr>
        <p:spPr>
          <a:xfrm>
            <a:off x="2421681" y="2563526"/>
            <a:ext cx="144611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Crunchy Topped Vegetable Bake with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Wedges or New Potatoes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A58B1901-2F3A-6D13-8137-6C868FB29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3" y="2718031"/>
            <a:ext cx="181496" cy="10418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ACF145D-783F-336B-15FE-5FD0F1B835D3}"/>
              </a:ext>
            </a:extLst>
          </p:cNvPr>
          <p:cNvSpPr txBox="1"/>
          <p:nvPr/>
        </p:nvSpPr>
        <p:spPr>
          <a:xfrm>
            <a:off x="2519124" y="3395555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98AC3F88-20AA-93C7-732A-A4A9E9A3E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08" y="2370850"/>
            <a:ext cx="120342" cy="146493"/>
          </a:xfrm>
          <a:prstGeom prst="rect">
            <a:avLst/>
          </a:prstGeom>
        </p:spPr>
      </p:pic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B1F76944-227A-EC95-FF42-AFF7D8815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33" y="2779772"/>
            <a:ext cx="120342" cy="146493"/>
          </a:xfrm>
          <a:prstGeom prst="rect">
            <a:avLst/>
          </a:prstGeom>
        </p:spPr>
      </p:pic>
      <p:pic>
        <p:nvPicPr>
          <p:cNvPr id="93" name="Picture 92" descr="A picture containing object&#10;&#10;Description automatically generated">
            <a:extLst>
              <a:ext uri="{FF2B5EF4-FFF2-40B4-BE49-F238E27FC236}">
                <a16:creationId xmlns:a16="http://schemas.microsoft.com/office/drawing/2014/main" id="{3A1D6536-E784-366A-B971-02A5D98D0A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02" y="2400527"/>
            <a:ext cx="181496" cy="104186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E685030-68C8-888A-C119-62B2728BF7EF}"/>
              </a:ext>
            </a:extLst>
          </p:cNvPr>
          <p:cNvSpPr txBox="1"/>
          <p:nvPr/>
        </p:nvSpPr>
        <p:spPr>
          <a:xfrm>
            <a:off x="5234875" y="2583102"/>
            <a:ext cx="151932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Chicken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Roasted or Mashed Potatoes &amp; Gravy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388DDF6-12D1-22A9-5FB1-EAEF8BC5D8F8}"/>
              </a:ext>
            </a:extLst>
          </p:cNvPr>
          <p:cNvSpPr txBox="1"/>
          <p:nvPr/>
        </p:nvSpPr>
        <p:spPr>
          <a:xfrm>
            <a:off x="5407169" y="3377658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8340FF-236F-456A-DF3F-E2BFDE3007BF}"/>
              </a:ext>
            </a:extLst>
          </p:cNvPr>
          <p:cNvSpPr txBox="1"/>
          <p:nvPr/>
        </p:nvSpPr>
        <p:spPr>
          <a:xfrm>
            <a:off x="8312840" y="3358772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E4FE3E8-4754-DC62-B493-BFB9F8909459}"/>
              </a:ext>
            </a:extLst>
          </p:cNvPr>
          <p:cNvSpPr txBox="1"/>
          <p:nvPr/>
        </p:nvSpPr>
        <p:spPr>
          <a:xfrm>
            <a:off x="6861172" y="2613479"/>
            <a:ext cx="12101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Beef Hot Pot with 50/50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2" name="Picture 101" descr="A picture containing object&#10;&#10;Description automatically generated">
            <a:extLst>
              <a:ext uri="{FF2B5EF4-FFF2-40B4-BE49-F238E27FC236}">
                <a16:creationId xmlns:a16="http://schemas.microsoft.com/office/drawing/2014/main" id="{CEC354A9-E92D-FBB7-1350-E00935FE7C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85" y="2380925"/>
            <a:ext cx="181496" cy="104186"/>
          </a:xfrm>
          <a:prstGeom prst="rect">
            <a:avLst/>
          </a:prstGeom>
        </p:spPr>
      </p:pic>
      <p:pic>
        <p:nvPicPr>
          <p:cNvPr id="103" name="Picture 102" descr="A close up of a logo&#10;&#10;Description automatically generated">
            <a:extLst>
              <a:ext uri="{FF2B5EF4-FFF2-40B4-BE49-F238E27FC236}">
                <a16:creationId xmlns:a16="http://schemas.microsoft.com/office/drawing/2014/main" id="{1307B1F4-0948-7015-FCA0-3CEDA96D2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2201192"/>
            <a:ext cx="117249" cy="142728"/>
          </a:xfrm>
          <a:prstGeom prst="rect">
            <a:avLst/>
          </a:prstGeom>
        </p:spPr>
      </p:pic>
      <p:pic>
        <p:nvPicPr>
          <p:cNvPr id="105" name="Picture 104" descr="A close up of a logo&#10;&#10;Description automatically generated">
            <a:extLst>
              <a:ext uri="{FF2B5EF4-FFF2-40B4-BE49-F238E27FC236}">
                <a16:creationId xmlns:a16="http://schemas.microsoft.com/office/drawing/2014/main" id="{CDAFBDDD-0621-C1E3-CE25-9CCA3AD5F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33" y="2840438"/>
            <a:ext cx="117249" cy="142728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7CEC9CE3-E5DB-B9B8-110D-6A916963D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3" y="2648435"/>
            <a:ext cx="147249" cy="152424"/>
          </a:xfrm>
          <a:prstGeom prst="rect">
            <a:avLst/>
          </a:prstGeom>
        </p:spPr>
      </p:pic>
      <p:pic>
        <p:nvPicPr>
          <p:cNvPr id="108" name="Picture 107" descr="A picture containing object&#10;&#10;Description automatically generated">
            <a:extLst>
              <a:ext uri="{FF2B5EF4-FFF2-40B4-BE49-F238E27FC236}">
                <a16:creationId xmlns:a16="http://schemas.microsoft.com/office/drawing/2014/main" id="{9AF7F5D8-3224-65E8-319F-28F0300B64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55" y="3476264"/>
            <a:ext cx="181496" cy="104186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1B834C86-33B1-22FA-4249-7ED4716A9CC3}"/>
              </a:ext>
            </a:extLst>
          </p:cNvPr>
          <p:cNvSpPr txBox="1"/>
          <p:nvPr/>
        </p:nvSpPr>
        <p:spPr>
          <a:xfrm>
            <a:off x="2601890" y="5000595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E66CEF9-4DB6-EB9A-F5D1-F471BA2BB816}"/>
              </a:ext>
            </a:extLst>
          </p:cNvPr>
          <p:cNvSpPr txBox="1"/>
          <p:nvPr/>
        </p:nvSpPr>
        <p:spPr>
          <a:xfrm>
            <a:off x="5422080" y="4973550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  <p:pic>
        <p:nvPicPr>
          <p:cNvPr id="117" name="Picture 116" descr="A picture containing object&#10;&#10;Description automatically generated">
            <a:extLst>
              <a:ext uri="{FF2B5EF4-FFF2-40B4-BE49-F238E27FC236}">
                <a16:creationId xmlns:a16="http://schemas.microsoft.com/office/drawing/2014/main" id="{964A0A78-9FA1-1CF1-626E-56FBBB91C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21" y="4015043"/>
            <a:ext cx="181496" cy="104186"/>
          </a:xfrm>
          <a:prstGeom prst="rect">
            <a:avLst/>
          </a:prstGeom>
        </p:spPr>
      </p:pic>
      <p:pic>
        <p:nvPicPr>
          <p:cNvPr id="118" name="Picture 117" descr="A picture containing object&#10;&#10;Description automatically generated">
            <a:extLst>
              <a:ext uri="{FF2B5EF4-FFF2-40B4-BE49-F238E27FC236}">
                <a16:creationId xmlns:a16="http://schemas.microsoft.com/office/drawing/2014/main" id="{98CB6DEB-4B7D-8D16-42A6-6C47FCED9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30" y="3842181"/>
            <a:ext cx="181496" cy="104186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095CCAA-7B83-8E83-2CBC-51E1A4BA008B}"/>
              </a:ext>
            </a:extLst>
          </p:cNvPr>
          <p:cNvCxnSpPr/>
          <p:nvPr/>
        </p:nvCxnSpPr>
        <p:spPr>
          <a:xfrm>
            <a:off x="6997776" y="4132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1AB0AC63-5FFF-917C-44C7-D598F9CEDE12}"/>
              </a:ext>
            </a:extLst>
          </p:cNvPr>
          <p:cNvSpPr txBox="1"/>
          <p:nvPr/>
        </p:nvSpPr>
        <p:spPr>
          <a:xfrm>
            <a:off x="6798030" y="4193756"/>
            <a:ext cx="12765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>
                <a:latin typeface="Century Gothic" panose="020B0502020202020204" pitchFamily="34" charset="0"/>
              </a:rPr>
              <a:t>Beef Lasagne served with Garlic Bread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7BE059E-9779-A116-93FD-18E17E110EFE}"/>
              </a:ext>
            </a:extLst>
          </p:cNvPr>
          <p:cNvSpPr txBox="1"/>
          <p:nvPr/>
        </p:nvSpPr>
        <p:spPr>
          <a:xfrm>
            <a:off x="8315155" y="4977863"/>
            <a:ext cx="12304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 &amp; Yoghurt</a:t>
            </a:r>
          </a:p>
        </p:txBody>
      </p:sp>
    </p:spTree>
    <p:extLst>
      <p:ext uri="{BB962C8B-B14F-4D97-AF65-F5344CB8AC3E}">
        <p14:creationId xmlns:p14="http://schemas.microsoft.com/office/powerpoint/2010/main" val="232846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8093B-9A4B-44A5-98CB-8D94E41B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6e1e0a47-ab42-4430-94e8-3d4d86c1f9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ff6cdd7-f66e-47e1-87c6-2be81c84d47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24831</TotalTime>
  <Words>410</Words>
  <Application>Microsoft Office PowerPoint</Application>
  <PresentationFormat>A4 Paper (210x297 mm)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Kate Roscoe</cp:lastModifiedBy>
  <cp:revision>133</cp:revision>
  <cp:lastPrinted>2020-03-11T16:56:56Z</cp:lastPrinted>
  <dcterms:created xsi:type="dcterms:W3CDTF">2014-08-19T19:35:20Z</dcterms:created>
  <dcterms:modified xsi:type="dcterms:W3CDTF">2023-02-22T10:38:31Z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