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9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188" autoAdjust="0"/>
  </p:normalViewPr>
  <p:slideViewPr>
    <p:cSldViewPr snapToGrid="0" showGuides="1">
      <p:cViewPr varScale="1">
        <p:scale>
          <a:sx n="68" d="100"/>
          <a:sy n="68" d="100"/>
        </p:scale>
        <p:origin x="2112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EB6C50-8FC8-4376-ACC4-BE5F6DB9B1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75C29-0D6B-4C8C-83F4-48F8632B98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F5E0FFE-1771-4539-88CB-93F14ED5FAEC}" type="datetime1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9431D-535D-4715-B3D6-4636E74DC7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7D262-9949-4ED5-B1D8-381761C183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71A6E7-EA21-4491-BCA5-2684D3BF0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7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778CEC-8F0F-4FD6-872F-2E3617E15DF9}" type="datetime1">
              <a:rPr lang="en-GB" noProof="0" smtClean="0"/>
              <a:t>20/06/2023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E855D6-10D7-469F-B4C2-2306ACB0419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6852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E855D6-10D7-469F-B4C2-2306ACB0419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3767" y="1870037"/>
            <a:ext cx="6104867" cy="6318327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924916" y="2031797"/>
            <a:ext cx="5922569" cy="599480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225546" y="1859337"/>
            <a:ext cx="1321308" cy="938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303270" y="1859339"/>
            <a:ext cx="1165860" cy="804672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5589" y="3067186"/>
            <a:ext cx="5781224" cy="379984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270" b="0" kern="1200" cap="all" spc="-8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5839" y="6867024"/>
            <a:ext cx="5782666" cy="73761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190" spc="68" baseline="0">
                <a:solidFill>
                  <a:schemeClr val="tx1"/>
                </a:solidFill>
              </a:defRPr>
            </a:lvl1pPr>
            <a:lvl2pPr marL="388620" indent="0" algn="ctr">
              <a:buNone/>
              <a:defRPr sz="1190"/>
            </a:lvl2pPr>
            <a:lvl3pPr marL="777240" indent="0" algn="ctr">
              <a:buNone/>
              <a:defRPr sz="1190"/>
            </a:lvl3pPr>
            <a:lvl4pPr marL="1165860" indent="0" algn="ctr">
              <a:buNone/>
              <a:defRPr sz="1190"/>
            </a:lvl4pPr>
            <a:lvl5pPr marL="1554480" indent="0" algn="ctr">
              <a:buNone/>
              <a:defRPr sz="1190"/>
            </a:lvl5pPr>
            <a:lvl6pPr marL="1943100" indent="0" algn="ctr">
              <a:buNone/>
              <a:defRPr sz="1190"/>
            </a:lvl6pPr>
            <a:lvl7pPr marL="2331720" indent="0" algn="ctr">
              <a:buNone/>
              <a:defRPr sz="1190"/>
            </a:lvl7pPr>
            <a:lvl8pPr marL="2720340" indent="0" algn="ctr">
              <a:buNone/>
              <a:defRPr sz="1190"/>
            </a:lvl8pPr>
            <a:lvl9pPr marL="3108960" indent="0" algn="ctr">
              <a:buNone/>
              <a:defRPr sz="11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342132" y="1946542"/>
            <a:ext cx="1088136" cy="670560"/>
          </a:xfrm>
        </p:spPr>
        <p:txBody>
          <a:bodyPr/>
          <a:lstStyle>
            <a:lvl1pPr algn="ctr">
              <a:defRPr sz="93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939196" y="7642888"/>
            <a:ext cx="3764756" cy="335280"/>
          </a:xfrm>
        </p:spPr>
        <p:txBody>
          <a:bodyPr/>
          <a:lstStyle>
            <a:lvl1pPr algn="l">
              <a:defRPr sz="76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5486912" y="7644384"/>
            <a:ext cx="1346324" cy="3352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44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8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2145" y="1117600"/>
            <a:ext cx="1505903" cy="7711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1117600"/>
            <a:ext cx="5149215" cy="7711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5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08F3596-AFD7-4938-9E8F-365FDC6098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491" y="1828793"/>
            <a:ext cx="4572009" cy="6400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01462" y="3959352"/>
            <a:ext cx="3200400" cy="1441629"/>
          </a:xfrm>
        </p:spPr>
        <p:txBody>
          <a:bodyPr rtlCol="0" anchor="b">
            <a:noAutofit/>
          </a:bodyPr>
          <a:lstStyle>
            <a:lvl1pPr algn="ctr">
              <a:defRPr sz="44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6793992"/>
            <a:ext cx="3200400" cy="960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BAC3EA-58A3-40C5-BB5E-037895E91F9A}"/>
              </a:ext>
            </a:extLst>
          </p:cNvPr>
          <p:cNvGrpSpPr/>
          <p:nvPr userDrawn="1"/>
        </p:nvGrpSpPr>
        <p:grpSpPr>
          <a:xfrm>
            <a:off x="1159998" y="1364938"/>
            <a:ext cx="457200" cy="457200"/>
            <a:chOff x="1151567" y="1368406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604957" y="1368406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51567" y="1823701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2567F0C-5A3A-48BF-B903-092E4B32B110}"/>
              </a:ext>
            </a:extLst>
          </p:cNvPr>
          <p:cNvGrpSpPr/>
          <p:nvPr userDrawn="1"/>
        </p:nvGrpSpPr>
        <p:grpSpPr>
          <a:xfrm>
            <a:off x="6199140" y="1366247"/>
            <a:ext cx="457200" cy="457200"/>
            <a:chOff x="6202950" y="1362437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31550" y="15891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78160" y="1591037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67D653-F6C9-46CF-99B7-F0CB30B79FCB}"/>
              </a:ext>
            </a:extLst>
          </p:cNvPr>
          <p:cNvGrpSpPr/>
          <p:nvPr userDrawn="1"/>
        </p:nvGrpSpPr>
        <p:grpSpPr>
          <a:xfrm>
            <a:off x="1158484" y="8231240"/>
            <a:ext cx="457200" cy="457200"/>
            <a:chOff x="1132363" y="8221022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60963" y="79962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0963" y="844962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A8C510-460D-46B5-88C8-3324697112DB}"/>
              </a:ext>
            </a:extLst>
          </p:cNvPr>
          <p:cNvGrpSpPr/>
          <p:nvPr userDrawn="1"/>
        </p:nvGrpSpPr>
        <p:grpSpPr>
          <a:xfrm>
            <a:off x="6199632" y="8227695"/>
            <a:ext cx="457200" cy="457200"/>
            <a:chOff x="6199632" y="8227695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99632" y="8227695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99632" y="8229600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7F7246-3108-497E-B267-8949374931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95144" y="5449824"/>
            <a:ext cx="3200400" cy="886499"/>
          </a:xfrm>
        </p:spPr>
        <p:txBody>
          <a:bodyPr rtlCol="0">
            <a:normAutofit/>
          </a:bodyPr>
          <a:lstStyle>
            <a:lvl1pPr algn="ctr">
              <a:defRPr sz="1800" b="1">
                <a:solidFill>
                  <a:schemeClr val="accent5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6B61EED-FF44-4275-BAB1-63EBF0C0D6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94119" y="3456432"/>
            <a:ext cx="3200400" cy="274320"/>
          </a:xfrm>
        </p:spPr>
        <p:txBody>
          <a:bodyPr rtlCol="0">
            <a:normAutofit/>
          </a:bodyPr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734037AC-42D8-4AFC-B32A-C27D23F0DE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612813">
            <a:off x="3054096" y="1712314"/>
            <a:ext cx="1457844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36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48">
          <p15:clr>
            <a:srgbClr val="FBAE40"/>
          </p15:clr>
        </p15:guide>
        <p15:guide id="2" orient="horz" pos="316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08F3596-AFD7-4938-9E8F-365FDC6098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5" y="1828793"/>
            <a:ext cx="4572009" cy="6400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959352"/>
            <a:ext cx="3200400" cy="1441629"/>
          </a:xfrm>
        </p:spPr>
        <p:txBody>
          <a:bodyPr rtlCol="0" anchor="b">
            <a:noAutofit/>
          </a:bodyPr>
          <a:lstStyle>
            <a:lvl1pPr algn="ctr">
              <a:defRPr sz="4400" b="1">
                <a:solidFill>
                  <a:schemeClr val="accent6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6793992"/>
            <a:ext cx="3200400" cy="960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BAC3EA-58A3-40C5-BB5E-037895E91F9A}"/>
              </a:ext>
            </a:extLst>
          </p:cNvPr>
          <p:cNvGrpSpPr/>
          <p:nvPr userDrawn="1"/>
        </p:nvGrpSpPr>
        <p:grpSpPr>
          <a:xfrm>
            <a:off x="1159998" y="1364938"/>
            <a:ext cx="457200" cy="457200"/>
            <a:chOff x="1151567" y="1368406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604957" y="1368406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51567" y="1823701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2567F0C-5A3A-48BF-B903-092E4B32B110}"/>
              </a:ext>
            </a:extLst>
          </p:cNvPr>
          <p:cNvGrpSpPr/>
          <p:nvPr userDrawn="1"/>
        </p:nvGrpSpPr>
        <p:grpSpPr>
          <a:xfrm>
            <a:off x="6199140" y="1366247"/>
            <a:ext cx="457200" cy="457200"/>
            <a:chOff x="6202950" y="1362437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31550" y="15891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78160" y="1591037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67D653-F6C9-46CF-99B7-F0CB30B79FCB}"/>
              </a:ext>
            </a:extLst>
          </p:cNvPr>
          <p:cNvGrpSpPr/>
          <p:nvPr userDrawn="1"/>
        </p:nvGrpSpPr>
        <p:grpSpPr>
          <a:xfrm>
            <a:off x="1158484" y="8231240"/>
            <a:ext cx="457200" cy="457200"/>
            <a:chOff x="1132363" y="8221022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60963" y="79962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0963" y="844962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A8C510-460D-46B5-88C8-3324697112DB}"/>
              </a:ext>
            </a:extLst>
          </p:cNvPr>
          <p:cNvGrpSpPr/>
          <p:nvPr userDrawn="1"/>
        </p:nvGrpSpPr>
        <p:grpSpPr>
          <a:xfrm>
            <a:off x="6199632" y="8227695"/>
            <a:ext cx="457200" cy="457200"/>
            <a:chOff x="6199632" y="8227695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99632" y="8227695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99632" y="8229600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7F7246-3108-497E-B267-8949374931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5449824"/>
            <a:ext cx="3200400" cy="886499"/>
          </a:xfrm>
        </p:spPr>
        <p:txBody>
          <a:bodyPr rtlCol="0">
            <a:normAutofit/>
          </a:bodyPr>
          <a:lstStyle>
            <a:lvl1pPr algn="ctr">
              <a:defRPr sz="2400" b="1"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6B61EED-FF44-4275-BAB1-63EBF0C0D6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456432"/>
            <a:ext cx="3200400" cy="274320"/>
          </a:xfrm>
        </p:spPr>
        <p:txBody>
          <a:bodyPr rtlCol="0">
            <a:normAutofit/>
          </a:bodyPr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734037AC-42D8-4AFC-B32A-C27D23F0DE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612813">
            <a:off x="3056331" y="1726354"/>
            <a:ext cx="1456540" cy="210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6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orient="horz" pos="316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08F3596-AFD7-4938-9E8F-365FDC6098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4259" y="1828793"/>
            <a:ext cx="4572009" cy="6400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95144" y="3959352"/>
            <a:ext cx="3200400" cy="1441629"/>
          </a:xfrm>
        </p:spPr>
        <p:txBody>
          <a:bodyPr rtlCol="0" anchor="b">
            <a:noAutofit/>
          </a:bodyPr>
          <a:lstStyle>
            <a:lvl1pPr algn="ctr">
              <a:defRPr sz="44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7712" y="6793992"/>
            <a:ext cx="3200400" cy="960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BAC3EA-58A3-40C5-BB5E-037895E91F9A}"/>
              </a:ext>
            </a:extLst>
          </p:cNvPr>
          <p:cNvGrpSpPr/>
          <p:nvPr userDrawn="1"/>
        </p:nvGrpSpPr>
        <p:grpSpPr>
          <a:xfrm>
            <a:off x="1159998" y="1364938"/>
            <a:ext cx="457200" cy="457200"/>
            <a:chOff x="1151567" y="1368406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604957" y="1368406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51567" y="1823701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2567F0C-5A3A-48BF-B903-092E4B32B110}"/>
              </a:ext>
            </a:extLst>
          </p:cNvPr>
          <p:cNvGrpSpPr/>
          <p:nvPr userDrawn="1"/>
        </p:nvGrpSpPr>
        <p:grpSpPr>
          <a:xfrm>
            <a:off x="6199140" y="1366247"/>
            <a:ext cx="457200" cy="457200"/>
            <a:chOff x="6202950" y="1362437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31550" y="15891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78160" y="1591037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67D653-F6C9-46CF-99B7-F0CB30B79FCB}"/>
              </a:ext>
            </a:extLst>
          </p:cNvPr>
          <p:cNvGrpSpPr/>
          <p:nvPr userDrawn="1"/>
        </p:nvGrpSpPr>
        <p:grpSpPr>
          <a:xfrm>
            <a:off x="1158484" y="8231240"/>
            <a:ext cx="457200" cy="457200"/>
            <a:chOff x="1132363" y="8221022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60963" y="7996232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0963" y="844962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A8C510-460D-46B5-88C8-3324697112DB}"/>
              </a:ext>
            </a:extLst>
          </p:cNvPr>
          <p:cNvGrpSpPr/>
          <p:nvPr userDrawn="1"/>
        </p:nvGrpSpPr>
        <p:grpSpPr>
          <a:xfrm>
            <a:off x="6199632" y="8227695"/>
            <a:ext cx="457200" cy="457200"/>
            <a:chOff x="6199632" y="8227695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99632" y="8227695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99632" y="8229600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7F7246-3108-497E-B267-8949374931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9863" y="5449824"/>
            <a:ext cx="3200400" cy="886499"/>
          </a:xfrm>
        </p:spPr>
        <p:txBody>
          <a:bodyPr rtlCol="0">
            <a:normAutofit/>
          </a:bodyPr>
          <a:lstStyle>
            <a:lvl1pPr algn="ctr">
              <a:defRPr sz="1800" b="1">
                <a:solidFill>
                  <a:schemeClr val="accent6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6B61EED-FF44-4275-BAB1-63EBF0C0D6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94119" y="3456432"/>
            <a:ext cx="3200400" cy="274320"/>
          </a:xfrm>
        </p:spPr>
        <p:txBody>
          <a:bodyPr rtlCol="0">
            <a:normAutofit/>
          </a:bodyPr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DAC6E39-2542-4DCD-B597-A2235CCAE3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612813">
            <a:off x="3054096" y="1712314"/>
            <a:ext cx="1457844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92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orient="horz" pos="31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1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833767" y="1870037"/>
            <a:ext cx="6104867" cy="6318327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924916" y="2031797"/>
            <a:ext cx="5922569" cy="599480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225546" y="1859337"/>
            <a:ext cx="1321308" cy="938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303270" y="1859339"/>
            <a:ext cx="1165860" cy="804672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809" y="3071653"/>
            <a:ext cx="5782666" cy="3795370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270" kern="1200" cap="all" spc="-8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810" y="6867024"/>
            <a:ext cx="5782666" cy="737616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>
                <a:solidFill>
                  <a:schemeClr val="tx1"/>
                </a:solidFill>
                <a:effectLst/>
              </a:defRPr>
            </a:lvl1pPr>
            <a:lvl2pPr marL="3886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2132" y="1944624"/>
            <a:ext cx="1088136" cy="670560"/>
          </a:xfrm>
        </p:spPr>
        <p:txBody>
          <a:bodyPr/>
          <a:lstStyle>
            <a:lvl1pPr algn="ctr">
              <a:defRPr lang="en-US" sz="93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977" y="7642888"/>
            <a:ext cx="3765728" cy="33528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5371" y="7642888"/>
            <a:ext cx="1346568" cy="335280"/>
          </a:xfrm>
        </p:spPr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26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792" y="3084576"/>
            <a:ext cx="3108960" cy="5766816"/>
          </a:xfrm>
        </p:spPr>
        <p:txBody>
          <a:bodyPr/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1648" y="3084576"/>
            <a:ext cx="3108960" cy="5766816"/>
          </a:xfrm>
        </p:spPr>
        <p:txBody>
          <a:bodyPr/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2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792" y="3042357"/>
            <a:ext cx="3108960" cy="93878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15" b="0">
                <a:solidFill>
                  <a:schemeClr val="tx2"/>
                </a:solidFill>
                <a:latin typeface="+mn-lt"/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" y="4041984"/>
            <a:ext cx="3108960" cy="4693920"/>
          </a:xfrm>
        </p:spPr>
        <p:txBody>
          <a:bodyPr/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1648" y="3042357"/>
            <a:ext cx="3108960" cy="93878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15" b="0">
                <a:solidFill>
                  <a:schemeClr val="tx2"/>
                </a:solidFill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1648" y="4042985"/>
            <a:ext cx="3108960" cy="4693920"/>
          </a:xfrm>
        </p:spPr>
        <p:txBody>
          <a:bodyPr/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1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6525" y="254813"/>
            <a:ext cx="5438737" cy="95487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750497" y="254813"/>
            <a:ext cx="1865376" cy="9548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456" y="890842"/>
            <a:ext cx="1549622" cy="2414016"/>
          </a:xfrm>
        </p:spPr>
        <p:txBody>
          <a:bodyPr anchor="b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4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29" y="1330477"/>
            <a:ext cx="4614528" cy="7397447"/>
          </a:xfrm>
        </p:spPr>
        <p:txBody>
          <a:bodyPr/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6456" y="3352800"/>
            <a:ext cx="1549622" cy="514096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80"/>
              </a:spcBef>
              <a:buNone/>
              <a:defRPr sz="110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625969" y="9254793"/>
            <a:ext cx="932688" cy="40233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837936" y="402336"/>
            <a:ext cx="1690497" cy="925372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958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50497" y="254813"/>
            <a:ext cx="1865376" cy="9548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455" y="885139"/>
            <a:ext cx="1550594" cy="2414016"/>
          </a:xfrm>
        </p:spPr>
        <p:txBody>
          <a:bodyPr anchor="b">
            <a:noAutofit/>
          </a:bodyPr>
          <a:lstStyle>
            <a:lvl1pPr algn="l">
              <a:defRPr sz="204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732" y="254813"/>
            <a:ext cx="5438737" cy="954877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6455" y="3352800"/>
            <a:ext cx="1550594" cy="513649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80"/>
              </a:spcBef>
              <a:buNone/>
              <a:defRPr sz="110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777240" rtl="0" eaLnBrk="1" latinLnBrk="0" hangingPunct="1">
              <a:defRPr lang="en-US" sz="76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7914" y="9253728"/>
            <a:ext cx="932688" cy="40233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837936" y="402336"/>
            <a:ext cx="1690497" cy="925372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287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9619" y="254813"/>
            <a:ext cx="7473163" cy="954877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792" y="942471"/>
            <a:ext cx="6528816" cy="201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792" y="3084576"/>
            <a:ext cx="6528816" cy="576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553" y="9253728"/>
            <a:ext cx="1748790" cy="4023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6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B64DBB-F7B4-4B58-B12F-284554A8CF07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7362" y="9253728"/>
            <a:ext cx="3357677" cy="4023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6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49875" y="9253728"/>
            <a:ext cx="932688" cy="4023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6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C821E9-562D-4324-85C6-81A314EEC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2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3661" r:id="rId13"/>
    <p:sldLayoutId id="2147483664" r:id="rId14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n-US" sz="34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55448" indent="-155448" algn="l" defTabSz="777240" rtl="0" eaLnBrk="1" latinLnBrk="0" hangingPunct="1">
        <a:lnSpc>
          <a:spcPct val="100000"/>
        </a:lnSpc>
        <a:spcBef>
          <a:spcPts val="76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-155448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21792" indent="-155448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3pPr>
      <a:lvl4pPr marL="854964" indent="-155448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4pPr>
      <a:lvl5pPr marL="1088136" indent="-155448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5pPr>
      <a:lvl6pPr marL="1360000" indent="-194310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1615000" indent="-194310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1870000" indent="-194310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2125000" indent="-194310" algn="l" defTabSz="777240" rtl="0" eaLnBrk="1" latinLnBrk="0" hangingPunct="1">
        <a:lnSpc>
          <a:spcPct val="100000"/>
        </a:lnSpc>
        <a:spcBef>
          <a:spcPts val="42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E59AA6-03B1-4303-B076-4730226A2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960941"/>
            <a:ext cx="3200400" cy="1441629"/>
          </a:xfrm>
        </p:spPr>
        <p:txBody>
          <a:bodyPr rtlCol="0"/>
          <a:lstStyle/>
          <a:p>
            <a:pPr rtl="0"/>
            <a:r>
              <a:rPr lang="en-GB" sz="3600" dirty="0">
                <a:solidFill>
                  <a:schemeClr val="accent2"/>
                </a:solidFill>
              </a:rPr>
              <a:t>SUMMER</a:t>
            </a: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/>
              <a:t>FEST SPORTS DAY</a:t>
            </a:r>
            <a:r>
              <a:rPr lang="en-GB" sz="36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56FC1DF-7A57-4581-B7EF-F1682D180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5145" y="6605143"/>
            <a:ext cx="3200400" cy="1126334"/>
          </a:xfrm>
        </p:spPr>
        <p:txBody>
          <a:bodyPr rtlCol="0">
            <a:normAutofit/>
          </a:bodyPr>
          <a:lstStyle/>
          <a:p>
            <a:pPr rtl="0"/>
            <a:r>
              <a:rPr lang="en-US" b="1" noProof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</a:t>
            </a:r>
            <a:r>
              <a:rPr lang="en-GB" b="1" noProof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uesday 4</a:t>
            </a:r>
            <a:r>
              <a:rPr lang="en-GB" b="1" baseline="30000" noProof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</a:t>
            </a:r>
            <a:r>
              <a:rPr lang="en-GB" b="1" noProof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July 2023 from 12pm-2pm</a:t>
            </a:r>
          </a:p>
          <a:p>
            <a:pPr rtl="0"/>
            <a:r>
              <a:rPr lang="en-GB" b="1" noProof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 and around Greggs House, Q9, Quorum Business Park.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232CCD-0C92-432A-8B52-A2F2A37174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5145" y="5453720"/>
            <a:ext cx="3200400" cy="886499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en-GB" noProof="1">
                <a:latin typeface="Posterama" panose="020B0504020200020000" pitchFamily="34" charset="0"/>
                <a:cs typeface="Posterama" panose="020B0504020200020000" pitchFamily="34" charset="0"/>
              </a:rPr>
              <a:t>We’d love for you to join us for some traditional games of egg &amp; spoon, sack races, tug of war, finished with some lovely food and drink!</a:t>
            </a:r>
            <a:endParaRPr lang="en-GB" sz="1800" b="1" noProof="1">
              <a:solidFill>
                <a:schemeClr val="accent5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rtl="0"/>
            <a:endParaRPr lang="en-GB" sz="1800" noProof="1">
              <a:solidFill>
                <a:schemeClr val="accent5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rtl="0"/>
            <a:endParaRPr lang="en-GB" dirty="0">
              <a:solidFill>
                <a:schemeClr val="accent5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46154A6-1C39-4009-88D9-4B13281FF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71800" y="6428232"/>
            <a:ext cx="1828800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E8EB3CB-EA3E-312F-F5E5-8CE43D1CA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902" y="3111652"/>
            <a:ext cx="2834886" cy="658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C08884-AEF9-6948-34E6-AA305382E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640" y="409348"/>
            <a:ext cx="971006" cy="11594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8711C8-52BD-4472-92DF-F707D64BC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16" y="8499358"/>
            <a:ext cx="647762" cy="11522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261EA7-804F-540E-630A-F2ED620D88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949" y="416546"/>
            <a:ext cx="1380235" cy="11522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1FB909E-F18A-FA6B-6FDA-1148FB7A29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788" y="8597608"/>
            <a:ext cx="2216343" cy="114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1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6991AB-CA1B-4FB0-86B3-DF5D41EB07C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F1F268D-2677-4CA9-9B94-E9DFE78E58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BC343F-1B00-4749-AAB7-5F49E99435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56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Garamond</vt:lpstr>
      <vt:lpstr>Microsoft Sans Serif</vt:lpstr>
      <vt:lpstr>Posterama</vt:lpstr>
      <vt:lpstr>Savon</vt:lpstr>
      <vt:lpstr>SUMMER FEST SPORTS 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FEST SPORTS DAY </dc:title>
  <dc:creator>Laura Moody</dc:creator>
  <cp:lastModifiedBy>Laura Moody</cp:lastModifiedBy>
  <cp:revision>1</cp:revision>
  <dcterms:created xsi:type="dcterms:W3CDTF">2023-06-20T16:10:27Z</dcterms:created>
  <dcterms:modified xsi:type="dcterms:W3CDTF">2023-06-20T21:10:50Z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