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C4B3-F717-4D48-A675-B66FC379322C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2DE-74B1-4963-9BDD-6CD879D4C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452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C4B3-F717-4D48-A675-B66FC379322C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2DE-74B1-4963-9BDD-6CD879D4C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838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C4B3-F717-4D48-A675-B66FC379322C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2DE-74B1-4963-9BDD-6CD879D4C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67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C4B3-F717-4D48-A675-B66FC379322C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2DE-74B1-4963-9BDD-6CD879D4C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25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C4B3-F717-4D48-A675-B66FC379322C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2DE-74B1-4963-9BDD-6CD879D4C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445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C4B3-F717-4D48-A675-B66FC379322C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2DE-74B1-4963-9BDD-6CD879D4C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69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C4B3-F717-4D48-A675-B66FC379322C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2DE-74B1-4963-9BDD-6CD879D4C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89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C4B3-F717-4D48-A675-B66FC379322C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2DE-74B1-4963-9BDD-6CD879D4C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48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C4B3-F717-4D48-A675-B66FC379322C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2DE-74B1-4963-9BDD-6CD879D4C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63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C4B3-F717-4D48-A675-B66FC379322C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2DE-74B1-4963-9BDD-6CD879D4C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78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C4B3-F717-4D48-A675-B66FC379322C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2DE-74B1-4963-9BDD-6CD879D4C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50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7C4B3-F717-4D48-A675-B66FC379322C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402DE-74B1-4963-9BDD-6CD879D4C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517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avid.Palmer@hadrian.newcastle.sch.u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5131" y="1185544"/>
            <a:ext cx="11508378" cy="51891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dirty="0" smtClean="0"/>
              <a:t>Join us for a session to explore how you can use play to support your child’s communication </a:t>
            </a:r>
            <a:r>
              <a:rPr lang="en-GB" sz="3200" dirty="0" smtClean="0"/>
              <a:t>skills</a:t>
            </a:r>
            <a:endParaRPr lang="en-GB" sz="3200" dirty="0" smtClean="0"/>
          </a:p>
          <a:p>
            <a:pPr marL="0" indent="0" algn="ctr">
              <a:buNone/>
            </a:pPr>
            <a:endParaRPr lang="en-GB" sz="1800" dirty="0" smtClean="0"/>
          </a:p>
          <a:p>
            <a:pPr marL="0" indent="0" algn="ctr">
              <a:buNone/>
            </a:pPr>
            <a:endParaRPr lang="en-GB" sz="1800" dirty="0" smtClean="0"/>
          </a:p>
          <a:p>
            <a:pPr marL="0" indent="0" algn="ctr">
              <a:buNone/>
            </a:pPr>
            <a:r>
              <a:rPr lang="en-GB" dirty="0" smtClean="0"/>
              <a:t>When: 25</a:t>
            </a:r>
            <a:r>
              <a:rPr lang="en-GB" baseline="30000" dirty="0" smtClean="0"/>
              <a:t>th</a:t>
            </a:r>
            <a:r>
              <a:rPr lang="en-GB" dirty="0" smtClean="0"/>
              <a:t> November 10-11am</a:t>
            </a:r>
          </a:p>
          <a:p>
            <a:pPr marL="0" indent="0" algn="ctr">
              <a:buNone/>
            </a:pPr>
            <a:r>
              <a:rPr lang="en-GB" dirty="0" smtClean="0"/>
              <a:t>Where</a:t>
            </a:r>
            <a:r>
              <a:rPr lang="en-GB" smtClean="0"/>
              <a:t>: Training suite, </a:t>
            </a:r>
            <a:r>
              <a:rPr lang="en-GB" dirty="0" smtClean="0"/>
              <a:t>Hadrian school </a:t>
            </a:r>
          </a:p>
          <a:p>
            <a:pPr marL="0" indent="0" algn="ctr">
              <a:buNone/>
            </a:pPr>
            <a:endParaRPr lang="en-GB" sz="2400" dirty="0" smtClean="0"/>
          </a:p>
          <a:p>
            <a:pPr marL="0" indent="0" algn="ctr">
              <a:buNone/>
            </a:pP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Ruth Symes and Fiona Wraith (Speech and Language Therapists)</a:t>
            </a:r>
          </a:p>
          <a:p>
            <a:pPr marL="0" indent="0" algn="ctr">
              <a:buNone/>
            </a:pP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1900" dirty="0" smtClean="0"/>
              <a:t>Please contact David Palmer </a:t>
            </a:r>
            <a:r>
              <a:rPr lang="en-GB" sz="1900" dirty="0" smtClean="0"/>
              <a:t>by email: </a:t>
            </a:r>
            <a:r>
              <a:rPr lang="en-GB" sz="1900" dirty="0" smtClean="0">
                <a:hlinkClick r:id="rId2"/>
              </a:rPr>
              <a:t>David.Palmer@hadrian.newcastle.sch.uk</a:t>
            </a:r>
            <a:r>
              <a:rPr lang="en-GB" sz="1900" dirty="0" smtClean="0"/>
              <a:t> or </a:t>
            </a:r>
          </a:p>
          <a:p>
            <a:pPr marL="0" indent="0" algn="ctr">
              <a:buNone/>
            </a:pPr>
            <a:r>
              <a:rPr lang="en-GB" sz="1900" dirty="0" smtClean="0"/>
              <a:t>school to </a:t>
            </a:r>
            <a:r>
              <a:rPr lang="en-GB" sz="1900" dirty="0" smtClean="0"/>
              <a:t>confirm attendance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0191" y="206122"/>
            <a:ext cx="1087707" cy="9482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96033" y="315377"/>
            <a:ext cx="9560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accent5"/>
                </a:solidFill>
              </a:rPr>
              <a:t>Developing communication through play</a:t>
            </a:r>
            <a:endParaRPr lang="en-GB" sz="3600" dirty="0">
              <a:solidFill>
                <a:schemeClr val="accent5"/>
              </a:solidFill>
            </a:endParaRPr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775" y="5047056"/>
            <a:ext cx="1242734" cy="1061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22" y="163871"/>
            <a:ext cx="1206199" cy="1032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723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Cumbria, Northumberland Tyne and Wear NHS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Carse, Patricia</dc:creator>
  <cp:lastModifiedBy>Symes, Ruth</cp:lastModifiedBy>
  <cp:revision>11</cp:revision>
  <dcterms:created xsi:type="dcterms:W3CDTF">2021-03-24T15:24:23Z</dcterms:created>
  <dcterms:modified xsi:type="dcterms:W3CDTF">2022-10-07T18:01:58Z</dcterms:modified>
</cp:coreProperties>
</file>