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Montserrat"/>
      <p:regular r:id="rId12"/>
      <p:bold r:id="rId13"/>
      <p:italic r:id="rId14"/>
      <p:boldItalic r:id="rId15"/>
    </p:embeddedFont>
    <p:embeddedFont>
      <p:font typeface="La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boldItalic.fntdata"/><Relationship Id="rId14" Type="http://schemas.openxmlformats.org/officeDocument/2006/relationships/font" Target="fonts/Montserrat-italic.fntdata"/><Relationship Id="rId17" Type="http://schemas.openxmlformats.org/officeDocument/2006/relationships/font" Target="fonts/Lato-bold.fntdata"/><Relationship Id="rId16" Type="http://schemas.openxmlformats.org/officeDocument/2006/relationships/font" Target="fonts/Lato-regular.fntdata"/><Relationship Id="rId5" Type="http://schemas.openxmlformats.org/officeDocument/2006/relationships/notesMaster" Target="notesMasters/notesMaster1.xml"/><Relationship Id="rId19" Type="http://schemas.openxmlformats.org/officeDocument/2006/relationships/font" Target="fonts/Lato-boldItalic.fntdata"/><Relationship Id="rId6" Type="http://schemas.openxmlformats.org/officeDocument/2006/relationships/slide" Target="slides/slide1.xml"/><Relationship Id="rId18"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69d59caa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69d59caa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69d59caa2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69d59caa2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69d59caa2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69d59caa2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69d59caa2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69d59caa2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69d59caa2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69d59caa2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Ruby Bridges</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a:t>b</a:t>
            </a:r>
            <a:r>
              <a:rPr lang="en-GB"/>
              <a:t>y</a:t>
            </a:r>
            <a:endParaRPr/>
          </a:p>
          <a:p>
            <a:pPr indent="0" lvl="0" marL="0" rtl="0" algn="l">
              <a:spcBef>
                <a:spcPts val="0"/>
              </a:spcBef>
              <a:spcAft>
                <a:spcPts val="0"/>
              </a:spcAft>
              <a:buNone/>
            </a:pPr>
            <a:r>
              <a:rPr lang="en-GB"/>
              <a:t>Ava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Who is Ruby Bridges?</a:t>
            </a:r>
            <a:endParaRPr/>
          </a:p>
        </p:txBody>
      </p:sp>
      <p:sp>
        <p:nvSpPr>
          <p:cNvPr id="141" name="Google Shape;141;p14"/>
          <p:cNvSpPr txBox="1"/>
          <p:nvPr>
            <p:ph idx="1" type="body"/>
          </p:nvPr>
        </p:nvSpPr>
        <p:spPr>
          <a:xfrm>
            <a:off x="250193" y="1152475"/>
            <a:ext cx="5088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Ruby was born the same year that a very </a:t>
            </a:r>
            <a:r>
              <a:rPr lang="en-GB"/>
              <a:t>important Supreme Court.Ruby Bridges  was born on September 8,1954.Ruby bridges family would plant crops but they didn’t own the land. Her family was not rich but they were poor. </a:t>
            </a:r>
            <a:endParaRPr/>
          </a:p>
        </p:txBody>
      </p:sp>
      <p:pic>
        <p:nvPicPr>
          <p:cNvPr id="142" name="Google Shape;142;p14"/>
          <p:cNvPicPr preferRelativeResize="0"/>
          <p:nvPr/>
        </p:nvPicPr>
        <p:blipFill rotWithShape="1">
          <a:blip r:embed="rId3">
            <a:alphaModFix/>
          </a:blip>
          <a:srcRect b="0" l="21101" r="21101" t="0"/>
          <a:stretch/>
        </p:blipFill>
        <p:spPr>
          <a:xfrm>
            <a:off x="5521350" y="1152475"/>
            <a:ext cx="3510250" cy="3416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What was America like before 1960?</a:t>
            </a:r>
            <a:endParaRPr/>
          </a:p>
        </p:txBody>
      </p:sp>
      <p:sp>
        <p:nvSpPr>
          <p:cNvPr id="148" name="Google Shape;148;p15"/>
          <p:cNvSpPr txBox="1"/>
          <p:nvPr>
            <p:ph idx="1" type="body"/>
          </p:nvPr>
        </p:nvSpPr>
        <p:spPr>
          <a:xfrm>
            <a:off x="3242100" y="1152475"/>
            <a:ext cx="5802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Black people would not be aloud  to got to white school because it was illegal. White people had there own bathroom,school,</a:t>
            </a:r>
            <a:r>
              <a:rPr lang="en-GB"/>
              <a:t>restaurant,car,bus,house and toys. The country Louisiana did not follow that rule of black and white people.</a:t>
            </a:r>
            <a:endParaRPr/>
          </a:p>
        </p:txBody>
      </p:sp>
      <p:pic>
        <p:nvPicPr>
          <p:cNvPr id="149" name="Google Shape;149;p15"/>
          <p:cNvPicPr preferRelativeResize="0"/>
          <p:nvPr/>
        </p:nvPicPr>
        <p:blipFill rotWithShape="1">
          <a:blip r:embed="rId3">
            <a:alphaModFix/>
          </a:blip>
          <a:srcRect b="0" l="11513" r="11521" t="0"/>
          <a:stretch/>
        </p:blipFill>
        <p:spPr>
          <a:xfrm>
            <a:off x="311700" y="1152475"/>
            <a:ext cx="2796351" cy="2721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Ruby going to school</a:t>
            </a:r>
            <a:endParaRPr/>
          </a:p>
        </p:txBody>
      </p:sp>
      <p:sp>
        <p:nvSpPr>
          <p:cNvPr id="155" name="Google Shape;155;p16"/>
          <p:cNvSpPr txBox="1"/>
          <p:nvPr>
            <p:ph idx="1" type="body"/>
          </p:nvPr>
        </p:nvSpPr>
        <p:spPr>
          <a:xfrm>
            <a:off x="311700" y="1152475"/>
            <a:ext cx="5088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Ruby bridges was 6 years old when she went to </a:t>
            </a:r>
            <a:r>
              <a:rPr lang="en-GB"/>
              <a:t>William grants </a:t>
            </a:r>
            <a:r>
              <a:rPr lang="en-GB"/>
              <a:t>Elementary</a:t>
            </a:r>
            <a:r>
              <a:rPr lang="en-GB"/>
              <a:t> school with all white children.Ruby had went to school on 14,of November 1960.when it was </a:t>
            </a:r>
            <a:r>
              <a:rPr lang="en-GB"/>
              <a:t>ruby's</a:t>
            </a:r>
            <a:r>
              <a:rPr lang="en-GB"/>
              <a:t> first day she walk with four police people even going to the toilets.But everyone noticed Ruby wouldn’t cry once.</a:t>
            </a:r>
            <a:endParaRPr/>
          </a:p>
        </p:txBody>
      </p:sp>
      <p:pic>
        <p:nvPicPr>
          <p:cNvPr id="156" name="Google Shape;156;p16"/>
          <p:cNvPicPr preferRelativeResize="0"/>
          <p:nvPr/>
        </p:nvPicPr>
        <p:blipFill rotWithShape="1">
          <a:blip r:embed="rId3">
            <a:alphaModFix/>
          </a:blip>
          <a:srcRect b="11094" l="0" r="0" t="11102"/>
          <a:stretch/>
        </p:blipFill>
        <p:spPr>
          <a:xfrm>
            <a:off x="5521350" y="1152475"/>
            <a:ext cx="3510250" cy="34164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Problems at school</a:t>
            </a:r>
            <a:endParaRPr/>
          </a:p>
        </p:txBody>
      </p:sp>
      <p:sp>
        <p:nvSpPr>
          <p:cNvPr id="162" name="Google Shape;162;p17"/>
          <p:cNvSpPr txBox="1"/>
          <p:nvPr>
            <p:ph idx="1" type="body"/>
          </p:nvPr>
        </p:nvSpPr>
        <p:spPr>
          <a:xfrm>
            <a:off x="3242100" y="1152475"/>
            <a:ext cx="5802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When </a:t>
            </a:r>
            <a:r>
              <a:rPr lang="en-GB"/>
              <a:t>Ruby was walking to school on her second school a woman said she would poison her.Ruby would feel lonely because there was Ruby and miss Henry was white so she was not popular.miss Henry was the only teacher that would teach Ruby.</a:t>
            </a:r>
            <a:endParaRPr/>
          </a:p>
        </p:txBody>
      </p:sp>
      <p:pic>
        <p:nvPicPr>
          <p:cNvPr id="163" name="Google Shape;163;p17"/>
          <p:cNvPicPr preferRelativeResize="0"/>
          <p:nvPr/>
        </p:nvPicPr>
        <p:blipFill rotWithShape="1">
          <a:blip r:embed="rId3">
            <a:alphaModFix/>
          </a:blip>
          <a:srcRect b="0" l="5404" r="5413" t="0"/>
          <a:stretch/>
        </p:blipFill>
        <p:spPr>
          <a:xfrm>
            <a:off x="311700" y="1152475"/>
            <a:ext cx="2796350" cy="2721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t>Ruby’s later life</a:t>
            </a:r>
            <a:endParaRPr/>
          </a:p>
        </p:txBody>
      </p:sp>
      <p:sp>
        <p:nvSpPr>
          <p:cNvPr id="169" name="Google Shape;169;p18"/>
          <p:cNvSpPr txBox="1"/>
          <p:nvPr>
            <p:ph idx="1" type="body"/>
          </p:nvPr>
        </p:nvSpPr>
        <p:spPr>
          <a:xfrm>
            <a:off x="311700" y="1239610"/>
            <a:ext cx="5088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GB"/>
              <a:t>Ruby received an education.In 1993 she </a:t>
            </a:r>
            <a:r>
              <a:rPr lang="en-GB"/>
              <a:t>learned her brother had been shot and killed in New Orleans ,Louisiana. After Ruby found out her brother died she felt melancholy.</a:t>
            </a:r>
            <a:endParaRPr/>
          </a:p>
        </p:txBody>
      </p:sp>
      <p:pic>
        <p:nvPicPr>
          <p:cNvPr id="170" name="Google Shape;170;p18"/>
          <p:cNvPicPr preferRelativeResize="0"/>
          <p:nvPr/>
        </p:nvPicPr>
        <p:blipFill rotWithShape="1">
          <a:blip r:embed="rId3">
            <a:alphaModFix/>
          </a:blip>
          <a:srcRect b="0" l="15747" r="15754" t="0"/>
          <a:stretch/>
        </p:blipFill>
        <p:spPr>
          <a:xfrm>
            <a:off x="5521350" y="1152475"/>
            <a:ext cx="3510250" cy="3416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