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69d59caa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69d59caa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69d59caa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69d59caa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69d59caa2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69d59caa2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69d59caa2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69d59caa2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69d59caa2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69d59caa2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Ruby Bridges</a:t>
            </a:r>
            <a:endParaRPr/>
          </a:p>
        </p:txBody>
      </p:sp>
      <p:sp>
        <p:nvSpPr>
          <p:cNvPr id="55" name="Google Shape;55;p13"/>
          <p:cNvSpPr txBox="1"/>
          <p:nvPr>
            <p:ph idx="1" type="subTitle"/>
          </p:nvPr>
        </p:nvSpPr>
        <p:spPr>
          <a:xfrm>
            <a:off x="311700" y="2797175"/>
            <a:ext cx="8520600" cy="8295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GB"/>
              <a:t>b</a:t>
            </a:r>
            <a:r>
              <a:rPr lang="en-GB"/>
              <a:t>y</a:t>
            </a:r>
            <a:endParaRPr/>
          </a:p>
          <a:p>
            <a:pPr indent="0" lvl="0" marL="0" rtl="0" algn="ctr">
              <a:spcBef>
                <a:spcPts val="0"/>
              </a:spcBef>
              <a:spcAft>
                <a:spcPts val="0"/>
              </a:spcAft>
              <a:buNone/>
            </a:pPr>
            <a:r>
              <a:rPr lang="en-GB"/>
              <a:t>Richard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Who is Ruby Bridges?</a:t>
            </a:r>
            <a:endParaRPr/>
          </a:p>
        </p:txBody>
      </p:sp>
      <p:sp>
        <p:nvSpPr>
          <p:cNvPr id="61" name="Google Shape;61;p14"/>
          <p:cNvSpPr txBox="1"/>
          <p:nvPr>
            <p:ph idx="1" type="body"/>
          </p:nvPr>
        </p:nvSpPr>
        <p:spPr>
          <a:xfrm>
            <a:off x="311700" y="1152475"/>
            <a:ext cx="5088900" cy="3701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On </a:t>
            </a:r>
            <a:r>
              <a:rPr lang="en-GB"/>
              <a:t>September 8th,Ruby Bridges was born in Mississippi.Her family was not that wealthy so they moved to New Orleans to seek better Opportunities. Did you she was determined to get lots of good education?</a:t>
            </a:r>
            <a:endParaRPr/>
          </a:p>
        </p:txBody>
      </p:sp>
      <p:pic>
        <p:nvPicPr>
          <p:cNvPr id="62" name="Google Shape;62;p14"/>
          <p:cNvPicPr preferRelativeResize="0"/>
          <p:nvPr/>
        </p:nvPicPr>
        <p:blipFill rotWithShape="1">
          <a:blip r:embed="rId3">
            <a:alphaModFix/>
          </a:blip>
          <a:srcRect b="0" l="19498" r="19492" t="0"/>
          <a:stretch/>
        </p:blipFill>
        <p:spPr>
          <a:xfrm>
            <a:off x="5521350" y="867475"/>
            <a:ext cx="3510250" cy="3701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was America like before 1960?</a:t>
            </a:r>
            <a:endParaRPr/>
          </a:p>
        </p:txBody>
      </p:sp>
      <p:sp>
        <p:nvSpPr>
          <p:cNvPr id="68" name="Google Shape;68;p15"/>
          <p:cNvSpPr txBox="1"/>
          <p:nvPr>
            <p:ph idx="1" type="body"/>
          </p:nvPr>
        </p:nvSpPr>
        <p:spPr>
          <a:xfrm>
            <a:off x="3242100" y="1152475"/>
            <a:ext cx="5802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Segregation was mainly in America,especially in the south.Often in the USA,black people did not mix with white people.Did you know that people could not even mix in Restrooms so one side was for black people and one was for white people?</a:t>
            </a:r>
            <a:endParaRPr/>
          </a:p>
        </p:txBody>
      </p:sp>
      <p:pic>
        <p:nvPicPr>
          <p:cNvPr id="69" name="Google Shape;69;p15"/>
          <p:cNvPicPr preferRelativeResize="0"/>
          <p:nvPr/>
        </p:nvPicPr>
        <p:blipFill rotWithShape="1">
          <a:blip r:embed="rId3">
            <a:alphaModFix/>
          </a:blip>
          <a:srcRect b="0" l="6627" r="6627" t="0"/>
          <a:stretch/>
        </p:blipFill>
        <p:spPr>
          <a:xfrm>
            <a:off x="169150" y="1081500"/>
            <a:ext cx="2938900" cy="2916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Ruby going to school</a:t>
            </a:r>
            <a:endParaRPr/>
          </a:p>
        </p:txBody>
      </p:sp>
      <p:sp>
        <p:nvSpPr>
          <p:cNvPr id="75" name="Google Shape;75;p16"/>
          <p:cNvSpPr txBox="1"/>
          <p:nvPr>
            <p:ph idx="1" type="body"/>
          </p:nvPr>
        </p:nvSpPr>
        <p:spPr>
          <a:xfrm>
            <a:off x="311700" y="1280614"/>
            <a:ext cx="5088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On November 14,1960 Ruby Bridges made history.She was the first </a:t>
            </a:r>
            <a:r>
              <a:rPr lang="en-GB"/>
              <a:t>African American girl to ever go to an all white school.The police had to escort her everywhere around the school,even when she went to the restroom.On her first day,white kids began to chuck things at her and she tried to encore them.</a:t>
            </a:r>
            <a:endParaRPr/>
          </a:p>
        </p:txBody>
      </p:sp>
      <p:pic>
        <p:nvPicPr>
          <p:cNvPr id="76" name="Google Shape;76;p16"/>
          <p:cNvPicPr preferRelativeResize="0"/>
          <p:nvPr/>
        </p:nvPicPr>
        <p:blipFill rotWithShape="1">
          <a:blip r:embed="rId3">
            <a:alphaModFix/>
          </a:blip>
          <a:srcRect b="0" l="18346" r="18346" t="0"/>
          <a:stretch/>
        </p:blipFill>
        <p:spPr>
          <a:xfrm>
            <a:off x="5521350" y="1152475"/>
            <a:ext cx="3510250" cy="341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Problems at school</a:t>
            </a:r>
            <a:endParaRPr/>
          </a:p>
        </p:txBody>
      </p:sp>
      <p:sp>
        <p:nvSpPr>
          <p:cNvPr id="82" name="Google Shape;82;p17"/>
          <p:cNvSpPr txBox="1"/>
          <p:nvPr>
            <p:ph idx="1" type="body"/>
          </p:nvPr>
        </p:nvSpPr>
        <p:spPr>
          <a:xfrm>
            <a:off x="3198350" y="1096100"/>
            <a:ext cx="5822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Ruby was sadly the only one to be in her </a:t>
            </a:r>
            <a:r>
              <a:rPr lang="en-GB"/>
              <a:t>classroom so she couldn’t make any friends in her first year.She was extremely determined to get lots of good education. She really enjoyed studying with her teacher Miss Henry because she was the only person she knew in the school.</a:t>
            </a:r>
            <a:endParaRPr/>
          </a:p>
        </p:txBody>
      </p:sp>
      <p:pic>
        <p:nvPicPr>
          <p:cNvPr id="83" name="Google Shape;83;p17"/>
          <p:cNvPicPr preferRelativeResize="0"/>
          <p:nvPr/>
        </p:nvPicPr>
        <p:blipFill rotWithShape="1">
          <a:blip r:embed="rId3">
            <a:alphaModFix/>
          </a:blip>
          <a:srcRect b="0" l="26052" r="26047" t="0"/>
          <a:stretch/>
        </p:blipFill>
        <p:spPr>
          <a:xfrm>
            <a:off x="224576" y="949275"/>
            <a:ext cx="2973774" cy="3494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Ruby’s later life</a:t>
            </a:r>
            <a:endParaRPr/>
          </a:p>
        </p:txBody>
      </p:sp>
      <p:sp>
        <p:nvSpPr>
          <p:cNvPr id="89" name="Google Shape;89;p18"/>
          <p:cNvSpPr txBox="1"/>
          <p:nvPr>
            <p:ph idx="1" type="body"/>
          </p:nvPr>
        </p:nvSpPr>
        <p:spPr>
          <a:xfrm>
            <a:off x="311700" y="1152475"/>
            <a:ext cx="5088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Now in modern age,Ruby bridges is a Civil Rights </a:t>
            </a:r>
            <a:r>
              <a:rPr lang="en-GB"/>
              <a:t>Activist with her own company with lots of good workers.Did you know that when she was in her office,she found out that her brother was shot and killed</a:t>
            </a:r>
            <a:endParaRPr/>
          </a:p>
        </p:txBody>
      </p:sp>
      <p:pic>
        <p:nvPicPr>
          <p:cNvPr id="90" name="Google Shape;90;p18"/>
          <p:cNvPicPr preferRelativeResize="0"/>
          <p:nvPr/>
        </p:nvPicPr>
        <p:blipFill rotWithShape="1">
          <a:blip r:embed="rId3">
            <a:alphaModFix/>
          </a:blip>
          <a:srcRect b="0" l="15800" r="15800" t="0"/>
          <a:stretch/>
        </p:blipFill>
        <p:spPr>
          <a:xfrm>
            <a:off x="5400600" y="445025"/>
            <a:ext cx="3497375" cy="3834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