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Caveat"/>
      <p:regular r:id="rId12"/>
      <p:bold r:id="rId13"/>
    </p:embeddedFont>
    <p:embeddedFont>
      <p:font typeface="Lobster"/>
      <p:regular r:id="rId14"/>
    </p:embeddedFont>
    <p:embeddedFont>
      <p:font typeface="Comfortaa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aveat-bold.fntdata"/><Relationship Id="rId12" Type="http://schemas.openxmlformats.org/officeDocument/2006/relationships/font" Target="fonts/Cave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omfortaa-regular.fntdata"/><Relationship Id="rId14" Type="http://schemas.openxmlformats.org/officeDocument/2006/relationships/font" Target="fonts/Lobster-regular.fntdata"/><Relationship Id="rId16" Type="http://schemas.openxmlformats.org/officeDocument/2006/relationships/font" Target="fonts/Comforta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69d59caa2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69d59caa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69d59caa2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69d59caa2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69d59caa2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69d59caa2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69d59caa26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69d59caa2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69d59caa2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69d59caa2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870825"/>
            <a:ext cx="8520600" cy="92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obster"/>
                <a:ea typeface="Lobster"/>
                <a:cs typeface="Lobster"/>
                <a:sym typeface="Lobster"/>
              </a:rPr>
              <a:t>Ruby Bridges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645298" y="2797175"/>
            <a:ext cx="5668800" cy="8214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Impact"/>
                <a:ea typeface="Impact"/>
                <a:cs typeface="Impact"/>
                <a:sym typeface="Impact"/>
              </a:rPr>
              <a:t>By. Kenny</a:t>
            </a:r>
            <a:endParaRPr b="1"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obster"/>
                <a:ea typeface="Lobster"/>
                <a:cs typeface="Lobster"/>
                <a:sym typeface="Lobster"/>
              </a:rPr>
              <a:t>Who is Ruby Bridges?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 rot="-486328">
            <a:off x="220654" y="1029690"/>
            <a:ext cx="4934192" cy="3203915"/>
          </a:xfrm>
          <a:prstGeom prst="rect">
            <a:avLst/>
          </a:prstGeom>
          <a:solidFill>
            <a:srgbClr val="00FFFF"/>
          </a:solidFill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Ruby Nell Bridges was born </a:t>
            </a: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September 8 1954 in Mississippi USA. She moved to New Orleans Louisiana when she was young. She was the first black student to attend William Frantz    elementary school(like a British primary school)when she grew up she protested for black civil rights she has made changes by stopping segregation. Today she is 68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12824" r="12831" t="0"/>
          <a:stretch/>
        </p:blipFill>
        <p:spPr>
          <a:xfrm>
            <a:off x="5521350" y="1152475"/>
            <a:ext cx="3510251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obster"/>
                <a:ea typeface="Lobster"/>
                <a:cs typeface="Lobster"/>
                <a:sym typeface="Lobster"/>
              </a:rPr>
              <a:t>What was America like before 1960?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 rot="-586713">
            <a:off x="3316349" y="1172590"/>
            <a:ext cx="5602901" cy="18253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latin typeface="Lobster"/>
                <a:ea typeface="Lobster"/>
                <a:cs typeface="Lobster"/>
                <a:sym typeface="Lobster"/>
              </a:rPr>
              <a:t>In the 1950s USA black students were not allowed to a school </a:t>
            </a:r>
            <a:r>
              <a:rPr lang="en-GB">
                <a:latin typeface="Lobster"/>
                <a:ea typeface="Lobster"/>
                <a:cs typeface="Lobster"/>
                <a:sym typeface="Lobster"/>
              </a:rPr>
              <a:t>whith white pupils. Because of segregation black people were not allowed to use or attend the same:drinking fountains toilets or restaurants as white people.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0" l="16402" r="16402" t="0"/>
          <a:stretch/>
        </p:blipFill>
        <p:spPr>
          <a:xfrm>
            <a:off x="311700" y="1152475"/>
            <a:ext cx="2796350" cy="272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obster"/>
                <a:ea typeface="Lobster"/>
                <a:cs typeface="Lobster"/>
                <a:sym typeface="Lobster"/>
              </a:rPr>
              <a:t>Ruby going to school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 rot="-406486">
            <a:off x="211803" y="1647300"/>
            <a:ext cx="5119245" cy="2816250"/>
          </a:xfrm>
          <a:prstGeom prst="rect">
            <a:avLst/>
          </a:prstGeom>
          <a:solidFill>
            <a:srgbClr val="3D85C6"/>
          </a:solidFill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When ruby was born the supreme courts ruled that </a:t>
            </a:r>
            <a:r>
              <a:rPr lang="en-GB"/>
              <a:t>segregation was unconstitutional but some people especially in New Orleans did not follow these rules. In order to get into William Frantz elementary,she had to take a test(which she passed). Ruby’s parents had mixed feelings on her going to school her mother wanted her to go whereas her dad didn’t because of severe bullying (racism).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b="0" l="32853" r="32853" t="0"/>
          <a:stretch/>
        </p:blipFill>
        <p:spPr>
          <a:xfrm>
            <a:off x="5521350" y="1152475"/>
            <a:ext cx="351025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obster"/>
                <a:ea typeface="Lobster"/>
                <a:cs typeface="Lobster"/>
                <a:sym typeface="Lobster"/>
              </a:rPr>
              <a:t>Problems at school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 rot="-362555">
            <a:off x="3313090" y="728544"/>
            <a:ext cx="5466070" cy="1500850"/>
          </a:xfrm>
          <a:prstGeom prst="rect">
            <a:avLst/>
          </a:prstGeom>
          <a:solidFill>
            <a:srgbClr val="76A5AF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latin typeface="Caveat"/>
                <a:ea typeface="Caveat"/>
                <a:cs typeface="Caveat"/>
                <a:sym typeface="Caveat"/>
              </a:rPr>
              <a:t>Ruby could </a:t>
            </a:r>
            <a:r>
              <a:rPr lang="en-GB">
                <a:latin typeface="Caveat"/>
                <a:ea typeface="Caveat"/>
                <a:cs typeface="Caveat"/>
                <a:sym typeface="Caveat"/>
              </a:rPr>
              <a:t>not be in the same class as her white peers. A woman threatened to poison her and somebody else threatened her with a black doll in a coffin.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b="0" l="11193" r="11185" t="0"/>
          <a:stretch/>
        </p:blipFill>
        <p:spPr>
          <a:xfrm>
            <a:off x="311700" y="1152475"/>
            <a:ext cx="2796350" cy="272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obster"/>
                <a:ea typeface="Lobster"/>
                <a:cs typeface="Lobster"/>
                <a:sym typeface="Lobster"/>
              </a:rPr>
              <a:t>Ruby’s later life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 rot="-358546">
            <a:off x="362674" y="1356585"/>
            <a:ext cx="5088953" cy="1246655"/>
          </a:xfrm>
          <a:prstGeom prst="rect">
            <a:avLst/>
          </a:prstGeom>
          <a:solidFill>
            <a:srgbClr val="76A5AF"/>
          </a:solidFill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She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protested for black civil rights. Her brother was killed so she protested once again. She is now 68 and lives a happy life.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 rotWithShape="1">
          <a:blip r:embed="rId3">
            <a:alphaModFix/>
          </a:blip>
          <a:srcRect b="119" l="0" r="0" t="109"/>
          <a:stretch/>
        </p:blipFill>
        <p:spPr>
          <a:xfrm>
            <a:off x="5521350" y="1152475"/>
            <a:ext cx="32126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