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3EB"/>
    <a:srgbClr val="DA7ADC"/>
    <a:srgbClr val="8B258D"/>
    <a:srgbClr val="6E4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40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9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5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30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53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8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6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36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4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3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E00F9-FC78-4C3C-80B1-26198DB40E56}" type="datetimeFigureOut">
              <a:rPr lang="en-GB" smtClean="0"/>
              <a:t>25/11/2019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984E8-B188-4D06-A8C1-0CBE04BA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04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61926"/>
            <a:ext cx="11163300" cy="923924"/>
          </a:xfrm>
        </p:spPr>
        <p:txBody>
          <a:bodyPr>
            <a:normAutofit/>
          </a:bodyPr>
          <a:lstStyle/>
          <a:p>
            <a:r>
              <a:rPr lang="en-GB" sz="4400" b="1" dirty="0" smtClean="0"/>
              <a:t>Anti-Bullying Week Competition Winners 2019</a:t>
            </a:r>
            <a:endParaRPr lang="en-GB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85750" y="1085850"/>
            <a:ext cx="10953750" cy="1905000"/>
          </a:xfrm>
        </p:spPr>
        <p:txBody>
          <a:bodyPr>
            <a:noAutofit/>
          </a:bodyPr>
          <a:lstStyle/>
          <a:p>
            <a:endParaRPr lang="en-GB" sz="4000" b="1" dirty="0" smtClean="0">
              <a:solidFill>
                <a:schemeClr val="accent6"/>
              </a:solidFill>
            </a:endParaRPr>
          </a:p>
          <a:p>
            <a:r>
              <a:rPr lang="en-GB" sz="4000" b="1" dirty="0" smtClean="0">
                <a:solidFill>
                  <a:schemeClr val="accent6"/>
                </a:solidFill>
              </a:rPr>
              <a:t>Eco-warrior Day </a:t>
            </a:r>
            <a:r>
              <a:rPr lang="en-GB" sz="4000" b="1" dirty="0">
                <a:solidFill>
                  <a:schemeClr val="accent6"/>
                </a:solidFill>
              </a:rPr>
              <a:t>Competition Winners 2019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4058193"/>
            <a:ext cx="3730533" cy="272142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60" y="4058193"/>
            <a:ext cx="3881206" cy="2721429"/>
          </a:xfrm>
          <a:prstGeom prst="rect">
            <a:avLst/>
          </a:prstGeom>
        </p:spPr>
      </p:pic>
      <p:pic>
        <p:nvPicPr>
          <p:cNvPr id="6" name="Content Placeholder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92" y="4058193"/>
            <a:ext cx="3776704" cy="27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61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Sassoon Primary Rg" panose="02000606020000020004" pitchFamily="50" charset="0"/>
              </a:rPr>
              <a:t>Some of our FAB  </a:t>
            </a:r>
            <a:r>
              <a:rPr lang="en-GB" b="1" dirty="0" smtClean="0">
                <a:latin typeface="Sassoon Primary Rg" panose="02000606020000020004" pitchFamily="50" charset="0"/>
              </a:rPr>
              <a:t>Awards Prize – Playground Buddies</a:t>
            </a:r>
            <a:endParaRPr lang="en-GB" b="1" dirty="0">
              <a:latin typeface="Sassoon Primary Rg" panose="02000606020000020004" pitchFamily="50" charset="0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82304"/>
            <a:ext cx="4486275" cy="5023246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687" y="1282304"/>
            <a:ext cx="4396887" cy="50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Sassoon Primary Rg" panose="02000606020000020004" pitchFamily="50" charset="0"/>
              </a:rPr>
              <a:t>One of our Allotment </a:t>
            </a:r>
            <a:r>
              <a:rPr lang="en-GB" b="1" dirty="0" smtClean="0">
                <a:latin typeface="Sassoon Primary Rg" panose="02000606020000020004" pitchFamily="50" charset="0"/>
              </a:rPr>
              <a:t>Sign Design Winners</a:t>
            </a:r>
            <a:endParaRPr lang="en-GB" b="1" dirty="0">
              <a:latin typeface="Sassoon Primary Rg" panose="02000606020000020004" pitchFamily="50" charset="0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9" y="1511283"/>
            <a:ext cx="3684365" cy="4946667"/>
          </a:xfrm>
        </p:spPr>
      </p:pic>
    </p:spTree>
    <p:extLst>
      <p:ext uri="{BB962C8B-B14F-4D97-AF65-F5344CB8AC3E}">
        <p14:creationId xmlns:p14="http://schemas.microsoft.com/office/powerpoint/2010/main" val="41477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Nursery</a:t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6342" y="3884023"/>
            <a:ext cx="7271657" cy="2708365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053217"/>
            <a:ext cx="5328439" cy="229778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1" y="4538035"/>
            <a:ext cx="5328440" cy="227647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58" y="2044236"/>
            <a:ext cx="5355267" cy="229778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58" y="4529054"/>
            <a:ext cx="5355267" cy="22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32860"/>
          </a:xfrm>
        </p:spPr>
        <p:txBody>
          <a:bodyPr/>
          <a:lstStyle/>
          <a:p>
            <a:r>
              <a:rPr lang="en-GB" b="1" dirty="0" smtClean="0"/>
              <a:t>Reception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94263"/>
            <a:ext cx="9144000" cy="4554583"/>
          </a:xfrm>
        </p:spPr>
        <p:txBody>
          <a:bodyPr>
            <a:normAutofit/>
          </a:bodyPr>
          <a:lstStyle/>
          <a:p>
            <a:endParaRPr lang="en-GB" sz="2000" dirty="0">
              <a:latin typeface="Sassoon Primary Rg" panose="02000606020000020004" pitchFamily="50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41"/>
            <a:ext cx="4746989" cy="410935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6" y="2177141"/>
            <a:ext cx="2962274" cy="410935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2177140"/>
            <a:ext cx="4200525" cy="41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964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Year 1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966" y="1802675"/>
            <a:ext cx="5826034" cy="3152502"/>
          </a:xfrm>
        </p:spPr>
        <p:txBody>
          <a:bodyPr>
            <a:normAutofit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endParaRPr lang="en-GB" b="1" dirty="0" smtClean="0"/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" y="1942010"/>
            <a:ext cx="4019209" cy="481142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942009"/>
            <a:ext cx="7791450" cy="48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98026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Year 2</a:t>
            </a:r>
            <a:endParaRPr lang="en-GB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0750"/>
            <a:ext cx="11353800" cy="43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8060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Year 3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714" y="1863634"/>
            <a:ext cx="5878286" cy="45719"/>
          </a:xfrm>
        </p:spPr>
        <p:txBody>
          <a:bodyPr>
            <a:normAutofit fontScale="25000" lnSpcReduction="200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909353"/>
            <a:ext cx="4572000" cy="482482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1909353"/>
            <a:ext cx="7316561" cy="48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5111"/>
          </a:xfrm>
        </p:spPr>
        <p:txBody>
          <a:bodyPr/>
          <a:lstStyle/>
          <a:p>
            <a:r>
              <a:rPr lang="en-GB" b="1" dirty="0" smtClean="0"/>
              <a:t>Year 4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9348" y="2107474"/>
            <a:ext cx="5538651" cy="45719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107474"/>
            <a:ext cx="11639550" cy="46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0298"/>
            <a:ext cx="9144000" cy="1088572"/>
          </a:xfrm>
        </p:spPr>
        <p:txBody>
          <a:bodyPr/>
          <a:lstStyle/>
          <a:p>
            <a:r>
              <a:rPr lang="en-GB" b="1" dirty="0" smtClean="0"/>
              <a:t>Year 5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3920" y="1175657"/>
            <a:ext cx="5974080" cy="2664823"/>
          </a:xfrm>
        </p:spPr>
        <p:txBody>
          <a:bodyPr>
            <a:normAutofit/>
          </a:bodyPr>
          <a:lstStyle/>
          <a:p>
            <a:pPr algn="l"/>
            <a:endParaRPr lang="en-GB" b="1" dirty="0" smtClean="0"/>
          </a:p>
          <a:p>
            <a:pPr algn="l"/>
            <a:endParaRPr lang="en-GB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91466"/>
            <a:ext cx="11687175" cy="53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719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Year 6</a:t>
            </a:r>
            <a:endParaRPr lang="en-GB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300"/>
            <a:ext cx="4172067" cy="446722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43" y="2084569"/>
            <a:ext cx="3981331" cy="440195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50" y="2084569"/>
            <a:ext cx="3752850" cy="4401956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0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40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Sassoon Primary Rg</vt:lpstr>
      <vt:lpstr>Office Theme</vt:lpstr>
      <vt:lpstr>Anti-Bullying Week Competition Winners 2019</vt:lpstr>
      <vt:lpstr>Nursery  </vt:lpstr>
      <vt:lpstr>Reception</vt:lpstr>
      <vt:lpstr>Year 1</vt:lpstr>
      <vt:lpstr>Year 2</vt:lpstr>
      <vt:lpstr>Year 3</vt:lpstr>
      <vt:lpstr>Year 4</vt:lpstr>
      <vt:lpstr>Year 5</vt:lpstr>
      <vt:lpstr>Year 6</vt:lpstr>
      <vt:lpstr>Some of our FAB  Awards Prize – Playground Buddies</vt:lpstr>
      <vt:lpstr>One of our Allotment Sign Design Winners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 Socks Day Competition 2019</dc:title>
  <dc:creator>srobson.hr</dc:creator>
  <cp:lastModifiedBy>srobson.hr</cp:lastModifiedBy>
  <cp:revision>90</cp:revision>
  <cp:lastPrinted>2019-11-22T09:47:56Z</cp:lastPrinted>
  <dcterms:created xsi:type="dcterms:W3CDTF">2019-11-19T22:06:16Z</dcterms:created>
  <dcterms:modified xsi:type="dcterms:W3CDTF">2019-11-25T15:00:38Z</dcterms:modified>
</cp:coreProperties>
</file>