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99DA7A-19F1-4DEC-986B-6438D58035E5}" v="3" dt="2020-10-05T07:02:36.6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Elliott" userId="2ec68fc6eff029a0" providerId="LiveId" clId="{5799DA7A-19F1-4DEC-986B-6438D58035E5}"/>
    <pc:docChg chg="custSel addSld modSld">
      <pc:chgData name="Lisa Elliott" userId="2ec68fc6eff029a0" providerId="LiveId" clId="{5799DA7A-19F1-4DEC-986B-6438D58035E5}" dt="2020-10-05T07:02:46.726" v="70" actId="14100"/>
      <pc:docMkLst>
        <pc:docMk/>
      </pc:docMkLst>
      <pc:sldChg chg="addSp delSp modSp mod">
        <pc:chgData name="Lisa Elliott" userId="2ec68fc6eff029a0" providerId="LiveId" clId="{5799DA7A-19F1-4DEC-986B-6438D58035E5}" dt="2020-10-05T07:02:31.983" v="67" actId="14100"/>
        <pc:sldMkLst>
          <pc:docMk/>
          <pc:sldMk cId="2729301959" sldId="258"/>
        </pc:sldMkLst>
        <pc:spChg chg="mod">
          <ac:chgData name="Lisa Elliott" userId="2ec68fc6eff029a0" providerId="LiveId" clId="{5799DA7A-19F1-4DEC-986B-6438D58035E5}" dt="2020-10-04T14:12:59.716" v="56" actId="20577"/>
          <ac:spMkLst>
            <pc:docMk/>
            <pc:sldMk cId="2729301959" sldId="258"/>
            <ac:spMk id="3" creationId="{E3964A58-3997-4959-B206-E33F42EDF3B4}"/>
          </ac:spMkLst>
        </pc:spChg>
        <pc:spChg chg="add del mod">
          <ac:chgData name="Lisa Elliott" userId="2ec68fc6eff029a0" providerId="LiveId" clId="{5799DA7A-19F1-4DEC-986B-6438D58035E5}" dt="2020-10-05T07:02:18.482" v="63" actId="478"/>
          <ac:spMkLst>
            <pc:docMk/>
            <pc:sldMk cId="2729301959" sldId="258"/>
            <ac:spMk id="5" creationId="{E0F0A228-D380-4A6C-A28A-C79A8A45DE89}"/>
          </ac:spMkLst>
        </pc:spChg>
        <pc:picChg chg="add mod">
          <ac:chgData name="Lisa Elliott" userId="2ec68fc6eff029a0" providerId="LiveId" clId="{5799DA7A-19F1-4DEC-986B-6438D58035E5}" dt="2020-10-05T07:02:31.983" v="67" actId="14100"/>
          <ac:picMkLst>
            <pc:docMk/>
            <pc:sldMk cId="2729301959" sldId="258"/>
            <ac:picMk id="4" creationId="{AD6FBFD5-B5A3-45CF-8D76-B3CE0816295F}"/>
          </ac:picMkLst>
        </pc:picChg>
        <pc:picChg chg="del">
          <ac:chgData name="Lisa Elliott" userId="2ec68fc6eff029a0" providerId="LiveId" clId="{5799DA7A-19F1-4DEC-986B-6438D58035E5}" dt="2020-10-05T07:02:05.247" v="59" actId="478"/>
          <ac:picMkLst>
            <pc:docMk/>
            <pc:sldMk cId="2729301959" sldId="258"/>
            <ac:picMk id="2050" creationId="{BE4CEB19-F418-446D-909F-28C7BCD790D6}"/>
          </ac:picMkLst>
        </pc:picChg>
      </pc:sldChg>
      <pc:sldChg chg="addSp modSp new mod">
        <pc:chgData name="Lisa Elliott" userId="2ec68fc6eff029a0" providerId="LiveId" clId="{5799DA7A-19F1-4DEC-986B-6438D58035E5}" dt="2020-10-05T07:02:46.726" v="70" actId="14100"/>
        <pc:sldMkLst>
          <pc:docMk/>
          <pc:sldMk cId="2399006615" sldId="259"/>
        </pc:sldMkLst>
        <pc:picChg chg="add mod">
          <ac:chgData name="Lisa Elliott" userId="2ec68fc6eff029a0" providerId="LiveId" clId="{5799DA7A-19F1-4DEC-986B-6438D58035E5}" dt="2020-10-05T07:02:46.726" v="70" actId="14100"/>
          <ac:picMkLst>
            <pc:docMk/>
            <pc:sldMk cId="2399006615" sldId="259"/>
            <ac:picMk id="4" creationId="{57D88CC5-7704-481D-9EFF-D9C0A770E02B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B5F648-546C-47F6-9B3F-E13461E2E36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6BD9D83-4881-404B-9C33-402D194495F7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0" i="0"/>
            <a:t>I can write in chronological order.</a:t>
          </a:r>
          <a:endParaRPr lang="en-US"/>
        </a:p>
      </dgm:t>
    </dgm:pt>
    <dgm:pt modelId="{43E03690-F32C-42E7-83E1-BCE43197FFD7}" type="parTrans" cxnId="{CC039BA1-EAB6-4FE3-AC30-6F2B1249B0FD}">
      <dgm:prSet/>
      <dgm:spPr/>
      <dgm:t>
        <a:bodyPr/>
        <a:lstStyle/>
        <a:p>
          <a:endParaRPr lang="en-US"/>
        </a:p>
      </dgm:t>
    </dgm:pt>
    <dgm:pt modelId="{351DD0CF-A902-4742-A808-6767F15A99FE}" type="sibTrans" cxnId="{CC039BA1-EAB6-4FE3-AC30-6F2B1249B0FD}">
      <dgm:prSet phldrT="1" phldr="0"/>
      <dgm:spPr/>
      <dgm:t>
        <a:bodyPr/>
        <a:lstStyle/>
        <a:p>
          <a:endParaRPr lang="en-US"/>
        </a:p>
      </dgm:t>
    </dgm:pt>
    <dgm:pt modelId="{367EBF3F-FFE7-438E-94A5-3C0E9B0B5C70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0" i="0"/>
            <a:t>I can share a character feelings.</a:t>
          </a:r>
          <a:endParaRPr lang="en-US"/>
        </a:p>
      </dgm:t>
    </dgm:pt>
    <dgm:pt modelId="{5F534449-48AC-4B20-A3F5-93CE279D2731}" type="parTrans" cxnId="{D08FD9ED-1142-4943-ADC9-99F0751755CA}">
      <dgm:prSet/>
      <dgm:spPr/>
      <dgm:t>
        <a:bodyPr/>
        <a:lstStyle/>
        <a:p>
          <a:endParaRPr lang="en-US"/>
        </a:p>
      </dgm:t>
    </dgm:pt>
    <dgm:pt modelId="{78203C54-0E9F-4A7E-B1BE-8E3A2FB2B285}" type="sibTrans" cxnId="{D08FD9ED-1142-4943-ADC9-99F0751755CA}">
      <dgm:prSet phldrT="2" phldr="0"/>
      <dgm:spPr/>
      <dgm:t>
        <a:bodyPr/>
        <a:lstStyle/>
        <a:p>
          <a:endParaRPr lang="en-US"/>
        </a:p>
      </dgm:t>
    </dgm:pt>
    <dgm:pt modelId="{AC40A22D-DA37-4F7B-9E6A-1C31BF45C05F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0" i="0"/>
            <a:t>I can write in past tense and the first person.</a:t>
          </a:r>
          <a:endParaRPr lang="en-US"/>
        </a:p>
      </dgm:t>
    </dgm:pt>
    <dgm:pt modelId="{44332A88-8773-4230-8CFA-5651B16245A2}" type="parTrans" cxnId="{6EE8C6F8-83EA-4E4B-857F-8B145A4CC689}">
      <dgm:prSet/>
      <dgm:spPr/>
      <dgm:t>
        <a:bodyPr/>
        <a:lstStyle/>
        <a:p>
          <a:endParaRPr lang="en-US"/>
        </a:p>
      </dgm:t>
    </dgm:pt>
    <dgm:pt modelId="{37DFCAD9-540E-4421-8A15-C4EB05CFF045}" type="sibTrans" cxnId="{6EE8C6F8-83EA-4E4B-857F-8B145A4CC689}">
      <dgm:prSet phldrT="3" phldr="0"/>
      <dgm:spPr/>
      <dgm:t>
        <a:bodyPr/>
        <a:lstStyle/>
        <a:p>
          <a:endParaRPr lang="en-US"/>
        </a:p>
      </dgm:t>
    </dgm:pt>
    <dgm:pt modelId="{E37417EB-0BC6-4E8F-9293-BCD2C2D62664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0" i="0"/>
            <a:t>I can gather evidence from a text.</a:t>
          </a:r>
          <a:endParaRPr lang="en-US"/>
        </a:p>
      </dgm:t>
    </dgm:pt>
    <dgm:pt modelId="{32EEAD16-A316-4A62-8F67-F41DEC4DE5A1}" type="parTrans" cxnId="{BF98713D-54B8-4DB9-A8F3-5245C098FCB5}">
      <dgm:prSet/>
      <dgm:spPr/>
      <dgm:t>
        <a:bodyPr/>
        <a:lstStyle/>
        <a:p>
          <a:endParaRPr lang="en-US"/>
        </a:p>
      </dgm:t>
    </dgm:pt>
    <dgm:pt modelId="{A3131FF2-1CF8-4DFB-A8F6-732CF4502C3B}" type="sibTrans" cxnId="{BF98713D-54B8-4DB9-A8F3-5245C098FCB5}">
      <dgm:prSet phldrT="4" phldr="0"/>
      <dgm:spPr/>
      <dgm:t>
        <a:bodyPr/>
        <a:lstStyle/>
        <a:p>
          <a:endParaRPr lang="en-US"/>
        </a:p>
      </dgm:t>
    </dgm:pt>
    <dgm:pt modelId="{DC63B844-6F2B-4F37-8B56-50F8A672B112}" type="pres">
      <dgm:prSet presAssocID="{26B5F648-546C-47F6-9B3F-E13461E2E36E}" presName="root" presStyleCnt="0">
        <dgm:presLayoutVars>
          <dgm:dir/>
          <dgm:resizeHandles val="exact"/>
        </dgm:presLayoutVars>
      </dgm:prSet>
      <dgm:spPr/>
    </dgm:pt>
    <dgm:pt modelId="{A6BABBC4-1D98-493E-9969-29758461EE84}" type="pres">
      <dgm:prSet presAssocID="{66BD9D83-4881-404B-9C33-402D194495F7}" presName="compNode" presStyleCnt="0"/>
      <dgm:spPr/>
    </dgm:pt>
    <dgm:pt modelId="{F2E9EE5E-27DA-4CEE-9F0E-92661EAAD790}" type="pres">
      <dgm:prSet presAssocID="{66BD9D83-4881-404B-9C33-402D194495F7}" presName="bgRect" presStyleLbl="bgShp" presStyleIdx="0" presStyleCnt="4"/>
      <dgm:spPr/>
    </dgm:pt>
    <dgm:pt modelId="{227958FB-8E5B-4B6E-9B14-23C718B74A7D}" type="pres">
      <dgm:prSet presAssocID="{66BD9D83-4881-404B-9C33-402D194495F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7E6475BB-CD49-4AF5-A823-36659F6BECE0}" type="pres">
      <dgm:prSet presAssocID="{66BD9D83-4881-404B-9C33-402D194495F7}" presName="spaceRect" presStyleCnt="0"/>
      <dgm:spPr/>
    </dgm:pt>
    <dgm:pt modelId="{2D478F1B-D184-49FF-A346-49F8803ED377}" type="pres">
      <dgm:prSet presAssocID="{66BD9D83-4881-404B-9C33-402D194495F7}" presName="parTx" presStyleLbl="revTx" presStyleIdx="0" presStyleCnt="4">
        <dgm:presLayoutVars>
          <dgm:chMax val="0"/>
          <dgm:chPref val="0"/>
        </dgm:presLayoutVars>
      </dgm:prSet>
      <dgm:spPr/>
    </dgm:pt>
    <dgm:pt modelId="{F0B2A83A-574C-40E1-B184-662A887786F1}" type="pres">
      <dgm:prSet presAssocID="{351DD0CF-A902-4742-A808-6767F15A99FE}" presName="sibTrans" presStyleCnt="0"/>
      <dgm:spPr/>
    </dgm:pt>
    <dgm:pt modelId="{6F4200E7-C858-4976-9D2E-E8D753A81CF7}" type="pres">
      <dgm:prSet presAssocID="{367EBF3F-FFE7-438E-94A5-3C0E9B0B5C70}" presName="compNode" presStyleCnt="0"/>
      <dgm:spPr/>
    </dgm:pt>
    <dgm:pt modelId="{3838C599-CF92-4E6A-B035-BBF33CE4AED2}" type="pres">
      <dgm:prSet presAssocID="{367EBF3F-FFE7-438E-94A5-3C0E9B0B5C70}" presName="bgRect" presStyleLbl="bgShp" presStyleIdx="1" presStyleCnt="4"/>
      <dgm:spPr/>
    </dgm:pt>
    <dgm:pt modelId="{C54FBC59-F202-41E7-B123-6EFD8ECA8CF1}" type="pres">
      <dgm:prSet presAssocID="{367EBF3F-FFE7-438E-94A5-3C0E9B0B5C70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unny Face Outline"/>
        </a:ext>
      </dgm:extLst>
    </dgm:pt>
    <dgm:pt modelId="{77894451-8B69-4A2D-B6C7-902894F38608}" type="pres">
      <dgm:prSet presAssocID="{367EBF3F-FFE7-438E-94A5-3C0E9B0B5C70}" presName="spaceRect" presStyleCnt="0"/>
      <dgm:spPr/>
    </dgm:pt>
    <dgm:pt modelId="{0FF8D3F4-F876-40C7-85BC-391BB1445A24}" type="pres">
      <dgm:prSet presAssocID="{367EBF3F-FFE7-438E-94A5-3C0E9B0B5C70}" presName="parTx" presStyleLbl="revTx" presStyleIdx="1" presStyleCnt="4">
        <dgm:presLayoutVars>
          <dgm:chMax val="0"/>
          <dgm:chPref val="0"/>
        </dgm:presLayoutVars>
      </dgm:prSet>
      <dgm:spPr/>
    </dgm:pt>
    <dgm:pt modelId="{C22A1363-4EF1-4E86-B157-3AECBBCF6916}" type="pres">
      <dgm:prSet presAssocID="{78203C54-0E9F-4A7E-B1BE-8E3A2FB2B285}" presName="sibTrans" presStyleCnt="0"/>
      <dgm:spPr/>
    </dgm:pt>
    <dgm:pt modelId="{B6600921-C90E-423D-909B-8085F88628FE}" type="pres">
      <dgm:prSet presAssocID="{AC40A22D-DA37-4F7B-9E6A-1C31BF45C05F}" presName="compNode" presStyleCnt="0"/>
      <dgm:spPr/>
    </dgm:pt>
    <dgm:pt modelId="{30B87B48-6440-418A-8509-9A12E1702C61}" type="pres">
      <dgm:prSet presAssocID="{AC40A22D-DA37-4F7B-9E6A-1C31BF45C05F}" presName="bgRect" presStyleLbl="bgShp" presStyleIdx="2" presStyleCnt="4"/>
      <dgm:spPr/>
    </dgm:pt>
    <dgm:pt modelId="{B655CD0E-9B85-49D1-80C6-F4E0C5D7E9FC}" type="pres">
      <dgm:prSet presAssocID="{AC40A22D-DA37-4F7B-9E6A-1C31BF45C05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xclamation Mark"/>
        </a:ext>
      </dgm:extLst>
    </dgm:pt>
    <dgm:pt modelId="{44FD7F56-706C-4378-B66B-E1CE4D3F6840}" type="pres">
      <dgm:prSet presAssocID="{AC40A22D-DA37-4F7B-9E6A-1C31BF45C05F}" presName="spaceRect" presStyleCnt="0"/>
      <dgm:spPr/>
    </dgm:pt>
    <dgm:pt modelId="{9BD1821D-742E-4C3D-8341-1B142A48BFA5}" type="pres">
      <dgm:prSet presAssocID="{AC40A22D-DA37-4F7B-9E6A-1C31BF45C05F}" presName="parTx" presStyleLbl="revTx" presStyleIdx="2" presStyleCnt="4">
        <dgm:presLayoutVars>
          <dgm:chMax val="0"/>
          <dgm:chPref val="0"/>
        </dgm:presLayoutVars>
      </dgm:prSet>
      <dgm:spPr/>
    </dgm:pt>
    <dgm:pt modelId="{B023D6CF-2C79-4824-9721-819FDA063EE4}" type="pres">
      <dgm:prSet presAssocID="{37DFCAD9-540E-4421-8A15-C4EB05CFF045}" presName="sibTrans" presStyleCnt="0"/>
      <dgm:spPr/>
    </dgm:pt>
    <dgm:pt modelId="{012EA4BB-569E-426C-BBF0-4BE916BEB05F}" type="pres">
      <dgm:prSet presAssocID="{E37417EB-0BC6-4E8F-9293-BCD2C2D62664}" presName="compNode" presStyleCnt="0"/>
      <dgm:spPr/>
    </dgm:pt>
    <dgm:pt modelId="{85BAF63B-0384-4E15-ADC1-DE0B7B6E1478}" type="pres">
      <dgm:prSet presAssocID="{E37417EB-0BC6-4E8F-9293-BCD2C2D62664}" presName="bgRect" presStyleLbl="bgShp" presStyleIdx="3" presStyleCnt="4"/>
      <dgm:spPr/>
    </dgm:pt>
    <dgm:pt modelId="{2BCD341C-9DB3-4A28-A63E-03D539435139}" type="pres">
      <dgm:prSet presAssocID="{E37417EB-0BC6-4E8F-9293-BCD2C2D6266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7EB11B61-7355-429E-9162-A944E61514AA}" type="pres">
      <dgm:prSet presAssocID="{E37417EB-0BC6-4E8F-9293-BCD2C2D62664}" presName="spaceRect" presStyleCnt="0"/>
      <dgm:spPr/>
    </dgm:pt>
    <dgm:pt modelId="{12142856-A640-4306-BE71-19298D9BC059}" type="pres">
      <dgm:prSet presAssocID="{E37417EB-0BC6-4E8F-9293-BCD2C2D62664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17D7F337-0FCE-4AA7-AFF6-EB9253115791}" type="presOf" srcId="{66BD9D83-4881-404B-9C33-402D194495F7}" destId="{2D478F1B-D184-49FF-A346-49F8803ED377}" srcOrd="0" destOrd="0" presId="urn:microsoft.com/office/officeart/2018/2/layout/IconVerticalSolidList"/>
    <dgm:cxn modelId="{BE32713C-6A1F-4871-AFBA-A967B8BD1879}" type="presOf" srcId="{E37417EB-0BC6-4E8F-9293-BCD2C2D62664}" destId="{12142856-A640-4306-BE71-19298D9BC059}" srcOrd="0" destOrd="0" presId="urn:microsoft.com/office/officeart/2018/2/layout/IconVerticalSolidList"/>
    <dgm:cxn modelId="{BF98713D-54B8-4DB9-A8F3-5245C098FCB5}" srcId="{26B5F648-546C-47F6-9B3F-E13461E2E36E}" destId="{E37417EB-0BC6-4E8F-9293-BCD2C2D62664}" srcOrd="3" destOrd="0" parTransId="{32EEAD16-A316-4A62-8F67-F41DEC4DE5A1}" sibTransId="{A3131FF2-1CF8-4DFB-A8F6-732CF4502C3B}"/>
    <dgm:cxn modelId="{A6DC4293-1E4F-424C-8177-D474817C836F}" type="presOf" srcId="{AC40A22D-DA37-4F7B-9E6A-1C31BF45C05F}" destId="{9BD1821D-742E-4C3D-8341-1B142A48BFA5}" srcOrd="0" destOrd="0" presId="urn:microsoft.com/office/officeart/2018/2/layout/IconVerticalSolidList"/>
    <dgm:cxn modelId="{CC039BA1-EAB6-4FE3-AC30-6F2B1249B0FD}" srcId="{26B5F648-546C-47F6-9B3F-E13461E2E36E}" destId="{66BD9D83-4881-404B-9C33-402D194495F7}" srcOrd="0" destOrd="0" parTransId="{43E03690-F32C-42E7-83E1-BCE43197FFD7}" sibTransId="{351DD0CF-A902-4742-A808-6767F15A99FE}"/>
    <dgm:cxn modelId="{3A8D47DA-0BC5-4941-A1C9-92B0E62E67CC}" type="presOf" srcId="{26B5F648-546C-47F6-9B3F-E13461E2E36E}" destId="{DC63B844-6F2B-4F37-8B56-50F8A672B112}" srcOrd="0" destOrd="0" presId="urn:microsoft.com/office/officeart/2018/2/layout/IconVerticalSolidList"/>
    <dgm:cxn modelId="{8005E5DF-3C36-4B97-A791-55F1B6AEB198}" type="presOf" srcId="{367EBF3F-FFE7-438E-94A5-3C0E9B0B5C70}" destId="{0FF8D3F4-F876-40C7-85BC-391BB1445A24}" srcOrd="0" destOrd="0" presId="urn:microsoft.com/office/officeart/2018/2/layout/IconVerticalSolidList"/>
    <dgm:cxn modelId="{D08FD9ED-1142-4943-ADC9-99F0751755CA}" srcId="{26B5F648-546C-47F6-9B3F-E13461E2E36E}" destId="{367EBF3F-FFE7-438E-94A5-3C0E9B0B5C70}" srcOrd="1" destOrd="0" parTransId="{5F534449-48AC-4B20-A3F5-93CE279D2731}" sibTransId="{78203C54-0E9F-4A7E-B1BE-8E3A2FB2B285}"/>
    <dgm:cxn modelId="{6EE8C6F8-83EA-4E4B-857F-8B145A4CC689}" srcId="{26B5F648-546C-47F6-9B3F-E13461E2E36E}" destId="{AC40A22D-DA37-4F7B-9E6A-1C31BF45C05F}" srcOrd="2" destOrd="0" parTransId="{44332A88-8773-4230-8CFA-5651B16245A2}" sibTransId="{37DFCAD9-540E-4421-8A15-C4EB05CFF045}"/>
    <dgm:cxn modelId="{AEAD8BD3-C9FA-4E3C-BE89-189A2A4A61E7}" type="presParOf" srcId="{DC63B844-6F2B-4F37-8B56-50F8A672B112}" destId="{A6BABBC4-1D98-493E-9969-29758461EE84}" srcOrd="0" destOrd="0" presId="urn:microsoft.com/office/officeart/2018/2/layout/IconVerticalSolidList"/>
    <dgm:cxn modelId="{B5AD6695-59FC-4979-9816-A14B943004F8}" type="presParOf" srcId="{A6BABBC4-1D98-493E-9969-29758461EE84}" destId="{F2E9EE5E-27DA-4CEE-9F0E-92661EAAD790}" srcOrd="0" destOrd="0" presId="urn:microsoft.com/office/officeart/2018/2/layout/IconVerticalSolidList"/>
    <dgm:cxn modelId="{C3583421-8CE4-40EC-BE38-3298D974FB0E}" type="presParOf" srcId="{A6BABBC4-1D98-493E-9969-29758461EE84}" destId="{227958FB-8E5B-4B6E-9B14-23C718B74A7D}" srcOrd="1" destOrd="0" presId="urn:microsoft.com/office/officeart/2018/2/layout/IconVerticalSolidList"/>
    <dgm:cxn modelId="{D43E1FEC-77CE-4A55-A331-EA43C431E8B9}" type="presParOf" srcId="{A6BABBC4-1D98-493E-9969-29758461EE84}" destId="{7E6475BB-CD49-4AF5-A823-36659F6BECE0}" srcOrd="2" destOrd="0" presId="urn:microsoft.com/office/officeart/2018/2/layout/IconVerticalSolidList"/>
    <dgm:cxn modelId="{DE6A72BE-6255-49D7-BFEF-78F449A78B64}" type="presParOf" srcId="{A6BABBC4-1D98-493E-9969-29758461EE84}" destId="{2D478F1B-D184-49FF-A346-49F8803ED377}" srcOrd="3" destOrd="0" presId="urn:microsoft.com/office/officeart/2018/2/layout/IconVerticalSolidList"/>
    <dgm:cxn modelId="{870A672B-1AC5-406F-AB54-D28D0CEB7EF7}" type="presParOf" srcId="{DC63B844-6F2B-4F37-8B56-50F8A672B112}" destId="{F0B2A83A-574C-40E1-B184-662A887786F1}" srcOrd="1" destOrd="0" presId="urn:microsoft.com/office/officeart/2018/2/layout/IconVerticalSolidList"/>
    <dgm:cxn modelId="{2D871B57-7FAC-4389-95CE-3E4B8C96C5AC}" type="presParOf" srcId="{DC63B844-6F2B-4F37-8B56-50F8A672B112}" destId="{6F4200E7-C858-4976-9D2E-E8D753A81CF7}" srcOrd="2" destOrd="0" presId="urn:microsoft.com/office/officeart/2018/2/layout/IconVerticalSolidList"/>
    <dgm:cxn modelId="{37009DD2-FF4C-4FC5-A842-D6BDD6F0493F}" type="presParOf" srcId="{6F4200E7-C858-4976-9D2E-E8D753A81CF7}" destId="{3838C599-CF92-4E6A-B035-BBF33CE4AED2}" srcOrd="0" destOrd="0" presId="urn:microsoft.com/office/officeart/2018/2/layout/IconVerticalSolidList"/>
    <dgm:cxn modelId="{EDE92697-3FD1-4F8D-A292-D0C57BD17F8B}" type="presParOf" srcId="{6F4200E7-C858-4976-9D2E-E8D753A81CF7}" destId="{C54FBC59-F202-41E7-B123-6EFD8ECA8CF1}" srcOrd="1" destOrd="0" presId="urn:microsoft.com/office/officeart/2018/2/layout/IconVerticalSolidList"/>
    <dgm:cxn modelId="{012B1346-7484-452B-8EDA-C45117F389A9}" type="presParOf" srcId="{6F4200E7-C858-4976-9D2E-E8D753A81CF7}" destId="{77894451-8B69-4A2D-B6C7-902894F38608}" srcOrd="2" destOrd="0" presId="urn:microsoft.com/office/officeart/2018/2/layout/IconVerticalSolidList"/>
    <dgm:cxn modelId="{A07896F7-23D2-4B5B-AC08-7FF14A45594E}" type="presParOf" srcId="{6F4200E7-C858-4976-9D2E-E8D753A81CF7}" destId="{0FF8D3F4-F876-40C7-85BC-391BB1445A24}" srcOrd="3" destOrd="0" presId="urn:microsoft.com/office/officeart/2018/2/layout/IconVerticalSolidList"/>
    <dgm:cxn modelId="{1099E2C4-9C8F-4614-9A1E-F57146E9055C}" type="presParOf" srcId="{DC63B844-6F2B-4F37-8B56-50F8A672B112}" destId="{C22A1363-4EF1-4E86-B157-3AECBBCF6916}" srcOrd="3" destOrd="0" presId="urn:microsoft.com/office/officeart/2018/2/layout/IconVerticalSolidList"/>
    <dgm:cxn modelId="{EE6B58D2-B549-404B-BD22-AC80008479AD}" type="presParOf" srcId="{DC63B844-6F2B-4F37-8B56-50F8A672B112}" destId="{B6600921-C90E-423D-909B-8085F88628FE}" srcOrd="4" destOrd="0" presId="urn:microsoft.com/office/officeart/2018/2/layout/IconVerticalSolidList"/>
    <dgm:cxn modelId="{D4DA4D71-99F8-4C6E-88E3-70557080040D}" type="presParOf" srcId="{B6600921-C90E-423D-909B-8085F88628FE}" destId="{30B87B48-6440-418A-8509-9A12E1702C61}" srcOrd="0" destOrd="0" presId="urn:microsoft.com/office/officeart/2018/2/layout/IconVerticalSolidList"/>
    <dgm:cxn modelId="{196852D9-3509-4134-BDE1-D1226C7B7D78}" type="presParOf" srcId="{B6600921-C90E-423D-909B-8085F88628FE}" destId="{B655CD0E-9B85-49D1-80C6-F4E0C5D7E9FC}" srcOrd="1" destOrd="0" presId="urn:microsoft.com/office/officeart/2018/2/layout/IconVerticalSolidList"/>
    <dgm:cxn modelId="{3FBEB04F-0009-4784-AD0E-0D488FFCDF48}" type="presParOf" srcId="{B6600921-C90E-423D-909B-8085F88628FE}" destId="{44FD7F56-706C-4378-B66B-E1CE4D3F6840}" srcOrd="2" destOrd="0" presId="urn:microsoft.com/office/officeart/2018/2/layout/IconVerticalSolidList"/>
    <dgm:cxn modelId="{D9A97CE6-A34A-4867-A794-50A38A1DA528}" type="presParOf" srcId="{B6600921-C90E-423D-909B-8085F88628FE}" destId="{9BD1821D-742E-4C3D-8341-1B142A48BFA5}" srcOrd="3" destOrd="0" presId="urn:microsoft.com/office/officeart/2018/2/layout/IconVerticalSolidList"/>
    <dgm:cxn modelId="{7B19B0A6-6E9A-4BA2-89D5-1EAC086B0FBD}" type="presParOf" srcId="{DC63B844-6F2B-4F37-8B56-50F8A672B112}" destId="{B023D6CF-2C79-4824-9721-819FDA063EE4}" srcOrd="5" destOrd="0" presId="urn:microsoft.com/office/officeart/2018/2/layout/IconVerticalSolidList"/>
    <dgm:cxn modelId="{21D052F5-10F3-4335-B63B-DA03190FDE49}" type="presParOf" srcId="{DC63B844-6F2B-4F37-8B56-50F8A672B112}" destId="{012EA4BB-569E-426C-BBF0-4BE916BEB05F}" srcOrd="6" destOrd="0" presId="urn:microsoft.com/office/officeart/2018/2/layout/IconVerticalSolidList"/>
    <dgm:cxn modelId="{2544C3F4-25AC-4D67-BB54-8034FB63C3F1}" type="presParOf" srcId="{012EA4BB-569E-426C-BBF0-4BE916BEB05F}" destId="{85BAF63B-0384-4E15-ADC1-DE0B7B6E1478}" srcOrd="0" destOrd="0" presId="urn:microsoft.com/office/officeart/2018/2/layout/IconVerticalSolidList"/>
    <dgm:cxn modelId="{B84EA988-EF88-40EB-82DE-C34307DA2C98}" type="presParOf" srcId="{012EA4BB-569E-426C-BBF0-4BE916BEB05F}" destId="{2BCD341C-9DB3-4A28-A63E-03D539435139}" srcOrd="1" destOrd="0" presId="urn:microsoft.com/office/officeart/2018/2/layout/IconVerticalSolidList"/>
    <dgm:cxn modelId="{F71CF529-1EBA-465B-8E5F-57611E26AA7F}" type="presParOf" srcId="{012EA4BB-569E-426C-BBF0-4BE916BEB05F}" destId="{7EB11B61-7355-429E-9162-A944E61514AA}" srcOrd="2" destOrd="0" presId="urn:microsoft.com/office/officeart/2018/2/layout/IconVerticalSolidList"/>
    <dgm:cxn modelId="{E0A60490-8A8B-4025-93F5-E81671B27F64}" type="presParOf" srcId="{012EA4BB-569E-426C-BBF0-4BE916BEB05F}" destId="{12142856-A640-4306-BE71-19298D9BC05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E9EE5E-27DA-4CEE-9F0E-92661EAAD790}">
      <dsp:nvSpPr>
        <dsp:cNvPr id="0" name=""/>
        <dsp:cNvSpPr/>
      </dsp:nvSpPr>
      <dsp:spPr>
        <a:xfrm>
          <a:off x="0" y="2442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7958FB-8E5B-4B6E-9B14-23C718B74A7D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478F1B-D184-49FF-A346-49F8803ED377}">
      <dsp:nvSpPr>
        <dsp:cNvPr id="0" name=""/>
        <dsp:cNvSpPr/>
      </dsp:nvSpPr>
      <dsp:spPr>
        <a:xfrm>
          <a:off x="1429899" y="2442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0" i="0" kern="1200"/>
            <a:t>I can write in chronological order.</a:t>
          </a:r>
          <a:endParaRPr lang="en-US" sz="2200" kern="1200"/>
        </a:p>
      </dsp:txBody>
      <dsp:txXfrm>
        <a:off x="1429899" y="2442"/>
        <a:ext cx="5083704" cy="1238008"/>
      </dsp:txXfrm>
    </dsp:sp>
    <dsp:sp modelId="{3838C599-CF92-4E6A-B035-BBF33CE4AED2}">
      <dsp:nvSpPr>
        <dsp:cNvPr id="0" name=""/>
        <dsp:cNvSpPr/>
      </dsp:nvSpPr>
      <dsp:spPr>
        <a:xfrm>
          <a:off x="0" y="1549953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4FBC59-F202-41E7-B123-6EFD8ECA8CF1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F8D3F4-F876-40C7-85BC-391BB1445A24}">
      <dsp:nvSpPr>
        <dsp:cNvPr id="0" name=""/>
        <dsp:cNvSpPr/>
      </dsp:nvSpPr>
      <dsp:spPr>
        <a:xfrm>
          <a:off x="1429899" y="1549953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0" i="0" kern="1200"/>
            <a:t>I can share a character feelings.</a:t>
          </a:r>
          <a:endParaRPr lang="en-US" sz="2200" kern="1200"/>
        </a:p>
      </dsp:txBody>
      <dsp:txXfrm>
        <a:off x="1429899" y="1549953"/>
        <a:ext cx="5083704" cy="1238008"/>
      </dsp:txXfrm>
    </dsp:sp>
    <dsp:sp modelId="{30B87B48-6440-418A-8509-9A12E1702C61}">
      <dsp:nvSpPr>
        <dsp:cNvPr id="0" name=""/>
        <dsp:cNvSpPr/>
      </dsp:nvSpPr>
      <dsp:spPr>
        <a:xfrm>
          <a:off x="0" y="309746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55CD0E-9B85-49D1-80C6-F4E0C5D7E9FC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D1821D-742E-4C3D-8341-1B142A48BFA5}">
      <dsp:nvSpPr>
        <dsp:cNvPr id="0" name=""/>
        <dsp:cNvSpPr/>
      </dsp:nvSpPr>
      <dsp:spPr>
        <a:xfrm>
          <a:off x="1429899" y="309746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0" i="0" kern="1200"/>
            <a:t>I can write in past tense and the first person.</a:t>
          </a:r>
          <a:endParaRPr lang="en-US" sz="2200" kern="1200"/>
        </a:p>
      </dsp:txBody>
      <dsp:txXfrm>
        <a:off x="1429899" y="3097464"/>
        <a:ext cx="5083704" cy="1238008"/>
      </dsp:txXfrm>
    </dsp:sp>
    <dsp:sp modelId="{85BAF63B-0384-4E15-ADC1-DE0B7B6E1478}">
      <dsp:nvSpPr>
        <dsp:cNvPr id="0" name=""/>
        <dsp:cNvSpPr/>
      </dsp:nvSpPr>
      <dsp:spPr>
        <a:xfrm>
          <a:off x="0" y="464497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CD341C-9DB3-4A28-A63E-03D539435139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142856-A640-4306-BE71-19298D9BC059}">
      <dsp:nvSpPr>
        <dsp:cNvPr id="0" name=""/>
        <dsp:cNvSpPr/>
      </dsp:nvSpPr>
      <dsp:spPr>
        <a:xfrm>
          <a:off x="1429899" y="464497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0" i="0" kern="1200"/>
            <a:t>I can gather evidence from a text.</a:t>
          </a:r>
          <a:endParaRPr lang="en-US" sz="2200" kern="1200"/>
        </a:p>
      </dsp:txBody>
      <dsp:txXfrm>
        <a:off x="1429899" y="4644974"/>
        <a:ext cx="5083704" cy="1238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56153-B4B8-48D8-8511-CF49CB2741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5528C3-2DA8-4363-957B-A53579E1B5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3DE4D-F311-4659-B655-B581C9AC8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05DE-9F9E-4E89-8166-AFED317F7E54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30A56-BE2F-42D0-88C3-B8DDC7DA2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4C8AC-2048-4BD5-8F7F-79450E32B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C137-0C7E-45B1-B36F-0EB2AE3CE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741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4D923-A427-4E91-9F8C-E2E080299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9839BA-46AA-4DBE-8BB4-004A112133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AC1B8-8540-4608-875D-B206CEDF7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05DE-9F9E-4E89-8166-AFED317F7E54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C26C6-4CCD-4BDD-83C6-349FB369E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55AE0B-E1DE-4762-99E7-5A39761C6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C137-0C7E-45B1-B36F-0EB2AE3CE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686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21CCF8-A480-4CDF-9E20-EC887C4CF2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B8B150-DD16-4D91-9556-F9D19076A4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C70F9F-2A05-4BDB-8F86-074B0DD32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05DE-9F9E-4E89-8166-AFED317F7E54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41842-0097-41F8-BB7D-ED59F7480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1753E-248C-40EE-B270-ECACA763D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C137-0C7E-45B1-B36F-0EB2AE3CE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032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182CB-4879-483F-9003-474775A00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4C084-7BC5-4361-9E5D-33C6F3877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B3B65-2532-4203-8D03-E292DE45F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05DE-9F9E-4E89-8166-AFED317F7E54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96537-C674-46AF-AD84-681016D49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F3610-16DB-45CD-995D-665798CC7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C137-0C7E-45B1-B36F-0EB2AE3CE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38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0CC84-8E00-45E1-90E7-67769A246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036012-8821-45C6-9EC2-362168139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D2019-6E7B-4215-A512-845B9078F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05DE-9F9E-4E89-8166-AFED317F7E54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F2FEE-644B-462C-B161-18E1A5BEF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8501C-3963-4E16-B711-C6CA08687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C137-0C7E-45B1-B36F-0EB2AE3CE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538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EB575-85C0-4AA5-9DDD-10EF7E72A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70E93-FAAF-460F-A798-AB1E2D11A7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8AC415-FD12-4D64-8A22-77C820EA4A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65D8B1-8680-430B-B557-C621F822D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05DE-9F9E-4E89-8166-AFED317F7E54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EB3F8F-9AA4-428B-BF0E-E3B4C5995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4DD776-AC5F-46DE-BAA3-D4FE00595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C137-0C7E-45B1-B36F-0EB2AE3CE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118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555D5-A8AC-4507-BE57-AD09B120E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8C5220-3629-49DC-98E3-B66C9F0F0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ABB97B-81E6-4B55-9DF9-DAF703EAFD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534BBD-E0BB-4BB0-9B3E-812D7B1168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0B6F05-4FB2-4CCF-9A63-F7207F9308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6AF15B-03A5-41DD-B118-AB6EBA19E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05DE-9F9E-4E89-8166-AFED317F7E54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AE748D-A017-40E6-BBB8-11628DDF7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A11808-18D1-40DF-8B95-CB09EBBF0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C137-0C7E-45B1-B36F-0EB2AE3CE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440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9341C-D171-41DE-B945-7505D4D63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4C1A49-6008-41E2-B627-B5543F0A6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05DE-9F9E-4E89-8166-AFED317F7E54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BE1D2E-7FF7-4827-B212-737064E9C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000921-9773-4994-9AB5-36D53E5C4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C137-0C7E-45B1-B36F-0EB2AE3CE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304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90014F-6F7F-446F-8346-2672882B9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05DE-9F9E-4E89-8166-AFED317F7E54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5ED5E5-76BB-478D-A322-A7F35C512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E9BB3D-3321-4F11-AF2A-BB54155E7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C137-0C7E-45B1-B36F-0EB2AE3CE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328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F2DB-B943-4DB8-A27B-9C32D7BF7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1F72B-852F-4C17-9BFD-E6F180C33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9FFE0F-1B4F-48C3-ACD1-83EF8C30ED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B636A7-01D6-4CBC-89CE-BD0B201D5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05DE-9F9E-4E89-8166-AFED317F7E54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134B3-90CB-483C-BA24-42CF9AC30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7B821-FFC6-4915-8477-E4F5D2C76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C137-0C7E-45B1-B36F-0EB2AE3CE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34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6F2AF-39C5-435E-906D-A83E24F16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0648A4-3999-49A5-B852-616E3654E0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E86C49-0CC9-4EC0-B12D-8FDAA4FB7F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36A01C-5FDA-43F1-985F-322463DA5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05DE-9F9E-4E89-8166-AFED317F7E54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80D847-02B6-4ABF-9620-E39C0431D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9C3AD9-3BA8-4670-ADDA-36C652AF6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C137-0C7E-45B1-B36F-0EB2AE3CE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69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199AEC-ED1F-46C5-9153-19C92F8BD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95788D-A9DE-44EF-99FB-A9BE3169C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56BC7-441E-4145-890A-01A6122A1C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705DE-9F9E-4E89-8166-AFED317F7E54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BDED4-BB6E-478F-94B6-ADD68A3F0C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5F771-1752-42FF-A185-D018255254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9C137-0C7E-45B1-B36F-0EB2AE3CE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52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49133-2C0A-4A94-B816-EF2AC5C2BE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GB" dirty="0"/>
              <a:t>The Egyptian Cinderella.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5CB83F-0A09-4D3A-B90D-D5AB914D21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en-GB" sz="1400" b="1" u="sng"/>
              <a:t>Wednesday 7</a:t>
            </a:r>
            <a:r>
              <a:rPr lang="en-GB" sz="1400" b="1" u="sng" baseline="30000"/>
              <a:t>th</a:t>
            </a:r>
            <a:r>
              <a:rPr lang="en-GB" sz="1400" b="1" u="sng"/>
              <a:t> October 2020.</a:t>
            </a:r>
          </a:p>
          <a:p>
            <a:pPr algn="l"/>
            <a:endParaRPr lang="en-GB" sz="1400" b="1" u="sng"/>
          </a:p>
          <a:p>
            <a:pPr algn="l"/>
            <a:r>
              <a:rPr lang="en-GB" sz="1400" b="1" u="sng"/>
              <a:t>L.O. To write a letter as Rhodopis, using key moments from the story.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DE08BCE-CF34-43C9-8EA9-1F78A54AFA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80"/>
          <a:stretch/>
        </p:blipFill>
        <p:spPr bwMode="auto"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9544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9F8EAD-1580-46EC-8855-6EB55AF5E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Success criteria.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18D6606-CB84-4F2C-A4AE-9D4B95B44D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8995136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1653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1F47B-47B6-42B6-B349-C51372AA5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Letter planning.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64A58-3997-4959-B206-E33F42EDF3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931" y="2438400"/>
            <a:ext cx="3505494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/>
              <a:t>Using the grid,  fill out the sequence of events from </a:t>
            </a:r>
            <a:r>
              <a:rPr lang="en-US" sz="2000" dirty="0" err="1"/>
              <a:t>Rhodopis</a:t>
            </a:r>
            <a:r>
              <a:rPr lang="en-US" sz="2000" dirty="0"/>
              <a:t>’ point of view. </a:t>
            </a:r>
          </a:p>
          <a:p>
            <a:r>
              <a:rPr lang="en-US" sz="2000" dirty="0"/>
              <a:t>Kidnapped by pirates: how do you think </a:t>
            </a:r>
            <a:r>
              <a:rPr lang="en-US" sz="2000" dirty="0" err="1"/>
              <a:t>Rhodopis</a:t>
            </a:r>
            <a:r>
              <a:rPr lang="en-US" sz="2000" dirty="0"/>
              <a:t> felt about being kidnapped as a young girl? What did she think was happening?</a:t>
            </a:r>
          </a:p>
          <a:p>
            <a:r>
              <a:rPr lang="en-US" sz="2000" dirty="0"/>
              <a:t>Remember, use evidence from the text and your inferencing to fill in her point of view. </a:t>
            </a:r>
          </a:p>
          <a:p>
            <a:endParaRPr lang="en-US" sz="2000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6FBFD5-B5A3-45CF-8D76-B3CE081629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3689" y="893426"/>
            <a:ext cx="6584098" cy="4887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301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B270C-CAF0-45D1-BD06-A35FB5B74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642CD-5E52-40D4-B0EB-9BA6CBF90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D88CC5-7704-481D-9EFF-D9C0A770E0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080"/>
            <a:ext cx="12192000" cy="6868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006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126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The Egyptian Cinderella.</vt:lpstr>
      <vt:lpstr>Success criteria.</vt:lpstr>
      <vt:lpstr>Letter planning.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Egyptian Cinderella.</dc:title>
  <dc:creator>Lisa Elliott</dc:creator>
  <cp:lastModifiedBy>Lisa Elliott</cp:lastModifiedBy>
  <cp:revision>2</cp:revision>
  <dcterms:created xsi:type="dcterms:W3CDTF">2020-10-03T10:12:58Z</dcterms:created>
  <dcterms:modified xsi:type="dcterms:W3CDTF">2020-10-05T07:02:57Z</dcterms:modified>
</cp:coreProperties>
</file>