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1" r:id="rId4"/>
    <p:sldId id="268" r:id="rId5"/>
    <p:sldId id="266" r:id="rId6"/>
    <p:sldId id="274" r:id="rId7"/>
    <p:sldId id="260" r:id="rId8"/>
    <p:sldId id="275" r:id="rId9"/>
    <p:sldId id="269" r:id="rId10"/>
    <p:sldId id="264" r:id="rId11"/>
    <p:sldId id="267" r:id="rId12"/>
    <p:sldId id="272" r:id="rId13"/>
    <p:sldId id="261" r:id="rId1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F1F05-ED9A-47B7-8EF7-3064968ED975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7612"/>
            <a:ext cx="5438775" cy="3907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C701A-089B-4F06-B213-DC14CB5D7A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757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C0363-A6AD-4F8F-96FE-73FD01F1F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31EC2-C9D3-463E-A49F-D7C6F6EF8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EBCAA-6911-41A1-A8D4-CB00C19AF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937AF-37F7-4045-A8BE-854670DA9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5AD9D-A705-485E-B7C4-94E1CAC0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30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B7711-6D8A-4E64-BEF4-98C3045E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9ADE8-4846-4C73-9D65-99756FF17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7FCF3-2AAC-42F4-B0B2-F4CB2B4FE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A8679-D520-4356-B45B-739371CE2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33EEB-9C9F-4096-81D2-8A1DB6A0C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46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3C9705-54BB-41F5-9D0B-B5FE303459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9605C5-4816-42BC-9CF8-306AB8968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FD4AE-80E9-4C29-BB54-B36CDA2A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9F9A6-3C90-43B1-B1B7-D6844818D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A6030-9DBD-466A-9DF5-7B3EE8F4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598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0F6CC-B192-440E-BD6C-91C98EF3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8D3F0-DDFD-4ADD-9BA7-9BFD6E9B6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84C1F-7E36-4D93-A6BE-0D2C55EC2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336EE-77FA-42E1-A0B0-657C81CED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81CD2-3714-444C-8710-9571B802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320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622E0-94E8-45DE-A401-53D59ABBB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74F03-D11F-41E7-8F18-E813A2BC2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B9933-41BE-4B9D-BE7C-5890D400C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BA002-3296-4A66-93C8-47D54877E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B6CE4-0235-4EE4-8F12-436A584A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213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CEB7A-90AB-4FFE-8D4B-AF2AEA5A4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19646-35C4-4824-AB25-B23C167A3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8CFA7-87E0-4D1E-996F-4F1BA6AD9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B2474-4BF1-4ED6-8582-43F0228E6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F1209-3037-4AC3-9119-F53B0CD28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E6375-C5F2-48F8-A42A-C6C03E04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340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BBCDF-8375-49AE-9F65-AD47DFBFC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8E56C-89BB-47ED-B99D-6F2FD1F92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EBD47-0D13-4594-BB1E-5B36ECE39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E0D0E-4F46-4D6F-BFC5-328791A2E0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26644D-D0D3-4BEA-9AAF-26112DBECA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68C560-8AF6-44CD-9DFA-9A7DA520A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24DFC5-2535-4D59-9DAB-A7D34480F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B1C224-9F10-47CC-BA86-EDD024E55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572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45475-CA6A-40AC-8AE0-48391065E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232797-313D-43FC-8B11-F4A29E85E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95E74-2326-4CD5-81C9-8DEC6D45A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BE8CDF-D24E-4945-8F9D-FE6B1108B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765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4D9432-025E-4D4A-93C9-905D8257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B269BE-ECF6-4101-B558-211A229FD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7A10A-30B3-4F5E-91D4-02752163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443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45314-0C64-4754-A481-A6599017F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37657-C29E-4AD3-B280-FD9C97154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C6B0A-4E8B-4C23-B297-DCE15F424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3A251-D286-4B32-90BB-11C92F47E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CE756F-D227-4014-A081-8331EC7AB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B3C39-3A17-4345-8C0D-0B0BBD91F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185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692B2-9AEA-4293-A58A-89EFD766D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9CE1AA-AC60-46E7-8965-8A29F1BEF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03B01-8E83-4B19-BB08-BDBE5D761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5E5C-E56B-43A2-B44C-DFC9DCA4F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37834-8B92-4C2B-A003-CF3C95EB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100D6-2929-4FD7-A7FD-A6A4BF1F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9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2EBD4-EEB4-45F2-8BF2-B2A125312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86252-953E-480C-BC55-8AB82677E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E70C2-EB74-4C2F-A0CC-5631940B5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691DC-0461-4353-81E0-459D3E6B0690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9725F-CC61-4115-BD25-6C6E44EF1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2B09F-F421-40A8-BE73-64917AF69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24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Houses.of.parliament.overall.arp.jp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de-de/foto/tower-of-london-1444970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File:Tower_Bridge,London_Getting_Opened_5.jpg" TargetMode="Externa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0E977-A47A-4DF6-ACF7-C7F0EC37F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89301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          London 2026 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54D38B-E133-43B2-8D9E-2B490036D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2922" y="1383101"/>
            <a:ext cx="9144000" cy="1655762"/>
          </a:xfrm>
        </p:spPr>
        <p:txBody>
          <a:bodyPr/>
          <a:lstStyle/>
          <a:p>
            <a:r>
              <a:rPr lang="en-GB" dirty="0"/>
              <a:t>30</a:t>
            </a:r>
            <a:r>
              <a:rPr lang="en-GB" baseline="30000" dirty="0"/>
              <a:t>th</a:t>
            </a:r>
            <a:r>
              <a:rPr lang="en-GB" dirty="0"/>
              <a:t> April -1</a:t>
            </a:r>
            <a:r>
              <a:rPr lang="en-GB" baseline="30000" dirty="0"/>
              <a:t>st</a:t>
            </a:r>
            <a:r>
              <a:rPr lang="en-GB" dirty="0"/>
              <a:t>  May 2026</a:t>
            </a:r>
          </a:p>
        </p:txBody>
      </p:sp>
    </p:spTree>
    <p:extLst>
      <p:ext uri="{BB962C8B-B14F-4D97-AF65-F5344CB8AC3E}">
        <p14:creationId xmlns:p14="http://schemas.microsoft.com/office/powerpoint/2010/main" val="2128281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2EB2B-9841-4B8E-8F59-45E6CBD1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2926"/>
            <a:ext cx="10515600" cy="1325563"/>
          </a:xfrm>
        </p:spPr>
        <p:txBody>
          <a:bodyPr/>
          <a:lstStyle/>
          <a:p>
            <a:pPr algn="ctr"/>
            <a:r>
              <a:rPr lang="en-GB"/>
              <a:t>Any questions???</a:t>
            </a:r>
            <a:endParaRPr lang="en-GB" dirty="0"/>
          </a:p>
        </p:txBody>
      </p:sp>
      <p:pic>
        <p:nvPicPr>
          <p:cNvPr id="5" name="Content Placeholder 4" descr="&lt;strong&gt;London&lt;/strong&gt; &lt;strong&gt;Eye&lt;/strong&gt; - Wikipedi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71" y="2688030"/>
            <a:ext cx="6302187" cy="3492260"/>
          </a:xfrm>
        </p:spPr>
      </p:pic>
      <p:sp>
        <p:nvSpPr>
          <p:cNvPr id="6" name="TextBox 5"/>
          <p:cNvSpPr txBox="1"/>
          <p:nvPr/>
        </p:nvSpPr>
        <p:spPr>
          <a:xfrm>
            <a:off x="1454332" y="339635"/>
            <a:ext cx="89088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sz="3600" dirty="0"/>
              <a:t>Our final experience before travelling home. The London Eye.</a:t>
            </a:r>
          </a:p>
          <a:p>
            <a:r>
              <a:rPr lang="en-GB" sz="3600" dirty="0"/>
              <a:t>On the way home tea will be in McDonalds </a:t>
            </a:r>
          </a:p>
        </p:txBody>
      </p:sp>
    </p:spTree>
    <p:extLst>
      <p:ext uri="{BB962C8B-B14F-4D97-AF65-F5344CB8AC3E}">
        <p14:creationId xmlns:p14="http://schemas.microsoft.com/office/powerpoint/2010/main" val="2382457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What do I need for London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1871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Breakfast and Packed Lunch on Day 1 – try to bring this in a disposable container.</a:t>
            </a:r>
            <a:endParaRPr lang="en-GB" sz="1200" dirty="0"/>
          </a:p>
          <a:p>
            <a:r>
              <a:rPr lang="en-GB" dirty="0"/>
              <a:t>Plastic water bottle – this can be refilled at various point during the visit.</a:t>
            </a:r>
          </a:p>
          <a:p>
            <a:r>
              <a:rPr lang="en-GB" dirty="0"/>
              <a:t>A  small backpack  to carry around London and  up to £15 spending money in a purse or wallet if you want to buy souvenirs. This must be in your backpack </a:t>
            </a:r>
          </a:p>
          <a:p>
            <a:r>
              <a:rPr lang="en-GB" dirty="0"/>
              <a:t>Clothing kit in a travel bag/case. (List to follow)</a:t>
            </a:r>
          </a:p>
          <a:p>
            <a:r>
              <a:rPr lang="en-GB" dirty="0"/>
              <a:t>Books /magazine/paper/pens etc. To keep you entertained on the bus.</a:t>
            </a:r>
          </a:p>
          <a:p>
            <a:r>
              <a:rPr lang="en-GB" dirty="0"/>
              <a:t>A pillow or blanket or teddy 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8885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187F7-B9EF-4E8B-B943-47431B30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Please do not bring………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FA573-DCCE-4655-9E54-04D8039AE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Mobile phones</a:t>
            </a:r>
          </a:p>
          <a:p>
            <a:pPr marL="0" indent="0">
              <a:buNone/>
            </a:pPr>
            <a:r>
              <a:rPr lang="en-GB" dirty="0"/>
              <a:t>Cameras</a:t>
            </a:r>
          </a:p>
          <a:p>
            <a:pPr marL="0" indent="0">
              <a:buNone/>
            </a:pPr>
            <a:r>
              <a:rPr lang="en-GB" dirty="0"/>
              <a:t>Valuable items(or anything that is really important to you)</a:t>
            </a:r>
          </a:p>
          <a:p>
            <a:pPr marL="0" indent="0">
              <a:buNone/>
            </a:pPr>
            <a:r>
              <a:rPr lang="en-GB" dirty="0"/>
              <a:t>Products- creams, make-up etc </a:t>
            </a:r>
          </a:p>
          <a:p>
            <a:pPr marL="0" indent="0">
              <a:buNone/>
            </a:pPr>
            <a:r>
              <a:rPr lang="en-GB" dirty="0"/>
              <a:t>Aerosol deodorants</a:t>
            </a:r>
          </a:p>
          <a:p>
            <a:pPr marL="0" indent="0">
              <a:buNone/>
            </a:pPr>
            <a:r>
              <a:rPr lang="en-GB" dirty="0"/>
              <a:t>Any extra food or sweets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1327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656A9-6D18-47B6-A879-6D4CB000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87388" y="66546"/>
            <a:ext cx="16741588" cy="1325563"/>
          </a:xfrm>
        </p:spPr>
        <p:txBody>
          <a:bodyPr/>
          <a:lstStyle/>
          <a:p>
            <a:pPr algn="ctr"/>
            <a:r>
              <a:rPr lang="en-GB" dirty="0"/>
              <a:t>London Kit List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21F91A-E97B-4003-8104-F0A31969DFC2}"/>
              </a:ext>
            </a:extLst>
          </p:cNvPr>
          <p:cNvSpPr txBox="1"/>
          <p:nvPr/>
        </p:nvSpPr>
        <p:spPr>
          <a:xfrm>
            <a:off x="1678898" y="5561351"/>
            <a:ext cx="2202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B70C06-C11A-4E4F-AB0D-B52560571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22404" y="3788229"/>
            <a:ext cx="2744039" cy="2816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ADD2E1-8EE0-43F3-BF7A-FE8A01CA20B3}"/>
              </a:ext>
            </a:extLst>
          </p:cNvPr>
          <p:cNvSpPr txBox="1"/>
          <p:nvPr/>
        </p:nvSpPr>
        <p:spPr>
          <a:xfrm>
            <a:off x="923730" y="1392109"/>
            <a:ext cx="906935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Please arrive at school in </a:t>
            </a:r>
            <a:r>
              <a:rPr lang="en-GB" sz="1200" dirty="0"/>
              <a:t>–</a:t>
            </a:r>
          </a:p>
          <a:p>
            <a:r>
              <a:rPr lang="en-GB" sz="1200" dirty="0"/>
              <a:t>Comfortable clothes and your London Hoody.</a:t>
            </a:r>
          </a:p>
          <a:p>
            <a:r>
              <a:rPr lang="en-GB" sz="1200" dirty="0"/>
              <a:t> </a:t>
            </a:r>
            <a:r>
              <a:rPr lang="en-GB" sz="1200" dirty="0" err="1"/>
              <a:t>Tshirt</a:t>
            </a:r>
            <a:r>
              <a:rPr lang="en-GB" sz="1200" dirty="0"/>
              <a:t> , joggers/leggings or shorts (weather dependant) </a:t>
            </a:r>
          </a:p>
          <a:p>
            <a:r>
              <a:rPr lang="en-GB" sz="1200" dirty="0"/>
              <a:t>Comfortable trainers- we will be walking a lot. </a:t>
            </a:r>
          </a:p>
          <a:p>
            <a:r>
              <a:rPr lang="en-GB" sz="1200" dirty="0"/>
              <a:t>A raincoat – something that can be easily carried if not required. </a:t>
            </a:r>
          </a:p>
          <a:p>
            <a:endParaRPr lang="en-GB" sz="1200" dirty="0"/>
          </a:p>
          <a:p>
            <a:endParaRPr lang="en-GB" sz="1200" dirty="0"/>
          </a:p>
          <a:p>
            <a:r>
              <a:rPr lang="en-GB" sz="1200" dirty="0">
                <a:solidFill>
                  <a:srgbClr val="FF0000"/>
                </a:solidFill>
              </a:rPr>
              <a:t>Please pack in your backpack-</a:t>
            </a:r>
          </a:p>
          <a:p>
            <a:r>
              <a:rPr lang="en-GB" sz="1200" dirty="0"/>
              <a:t>Your breakfast for day 1</a:t>
            </a:r>
          </a:p>
          <a:p>
            <a:r>
              <a:rPr lang="en-GB" sz="1200" dirty="0"/>
              <a:t> Your lunch for day 1</a:t>
            </a:r>
          </a:p>
          <a:p>
            <a:r>
              <a:rPr lang="en-GB" sz="1200" dirty="0"/>
              <a:t>A refillable plastic water bottle </a:t>
            </a:r>
          </a:p>
          <a:p>
            <a:r>
              <a:rPr lang="en-GB" sz="1200" dirty="0"/>
              <a:t>A maximum of £15 spending money in a purse/wallet</a:t>
            </a:r>
          </a:p>
          <a:p>
            <a:r>
              <a:rPr lang="en-GB" sz="1200" dirty="0"/>
              <a:t>Any small activities for on the bus(pens ,paper, books,) - these can be left on the bus</a:t>
            </a:r>
          </a:p>
          <a:p>
            <a:r>
              <a:rPr lang="en-GB" sz="1200" dirty="0"/>
              <a:t>Sun cream /hat  </a:t>
            </a:r>
          </a:p>
          <a:p>
            <a:endParaRPr lang="en-GB" sz="1200" dirty="0"/>
          </a:p>
          <a:p>
            <a:endParaRPr lang="en-GB" sz="1200" dirty="0"/>
          </a:p>
          <a:p>
            <a:r>
              <a:rPr lang="en-GB" sz="1200" dirty="0">
                <a:solidFill>
                  <a:srgbClr val="FF0000"/>
                </a:solidFill>
              </a:rPr>
              <a:t>Please pack in your overnight bag</a:t>
            </a:r>
            <a:r>
              <a:rPr lang="en-GB" sz="1200" dirty="0"/>
              <a:t>-</a:t>
            </a:r>
          </a:p>
          <a:p>
            <a:r>
              <a:rPr lang="en-GB" sz="1200" dirty="0"/>
              <a:t>1 set of clothes for the Friday</a:t>
            </a:r>
          </a:p>
          <a:p>
            <a:r>
              <a:rPr lang="en-GB" sz="1200" dirty="0"/>
              <a:t>1set of spare clothes</a:t>
            </a:r>
          </a:p>
          <a:p>
            <a:r>
              <a:rPr lang="en-GB" sz="1200" dirty="0"/>
              <a:t>Towel and toiletries , toothbrush and toothpaste</a:t>
            </a:r>
          </a:p>
          <a:p>
            <a:r>
              <a:rPr lang="en-GB" sz="1200" dirty="0"/>
              <a:t>Underwear and socks </a:t>
            </a:r>
          </a:p>
          <a:p>
            <a:r>
              <a:rPr lang="en-GB" sz="1200" dirty="0"/>
              <a:t>Pyjamas </a:t>
            </a:r>
          </a:p>
          <a:p>
            <a:endParaRPr lang="en-GB" sz="1200" dirty="0"/>
          </a:p>
          <a:p>
            <a:endParaRPr lang="en-GB" sz="1200" dirty="0"/>
          </a:p>
          <a:p>
            <a:r>
              <a:rPr lang="en-GB" sz="1200" dirty="0"/>
              <a:t>Please do not bring – Fizzy drinks, sweets or extra food .</a:t>
            </a:r>
          </a:p>
        </p:txBody>
      </p:sp>
    </p:spTree>
    <p:extLst>
      <p:ext uri="{BB962C8B-B14F-4D97-AF65-F5344CB8AC3E}">
        <p14:creationId xmlns:p14="http://schemas.microsoft.com/office/powerpoint/2010/main" val="180483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901A1-7673-488E-86BA-51E9EEBF0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554" y="365125"/>
            <a:ext cx="4796246" cy="5826669"/>
          </a:xfrm>
        </p:spPr>
        <p:txBody>
          <a:bodyPr/>
          <a:lstStyle/>
          <a:p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7851182"/>
              </p:ext>
            </p:extLst>
          </p:nvPr>
        </p:nvGraphicFramePr>
        <p:xfrm>
          <a:off x="838200" y="365123"/>
          <a:ext cx="10831287" cy="6403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0429">
                  <a:extLst>
                    <a:ext uri="{9D8B030D-6E8A-4147-A177-3AD203B41FA5}">
                      <a16:colId xmlns:a16="http://schemas.microsoft.com/office/drawing/2014/main" val="508023149"/>
                    </a:ext>
                  </a:extLst>
                </a:gridCol>
                <a:gridCol w="3610429">
                  <a:extLst>
                    <a:ext uri="{9D8B030D-6E8A-4147-A177-3AD203B41FA5}">
                      <a16:colId xmlns:a16="http://schemas.microsoft.com/office/drawing/2014/main" val="3313558314"/>
                    </a:ext>
                  </a:extLst>
                </a:gridCol>
                <a:gridCol w="3610429">
                  <a:extLst>
                    <a:ext uri="{9D8B030D-6E8A-4147-A177-3AD203B41FA5}">
                      <a16:colId xmlns:a16="http://schemas.microsoft.com/office/drawing/2014/main" val="1513944665"/>
                    </a:ext>
                  </a:extLst>
                </a:gridCol>
              </a:tblGrid>
              <a:tr h="1464584">
                <a:tc>
                  <a:txBody>
                    <a:bodyPr/>
                    <a:lstStyle/>
                    <a:p>
                      <a:r>
                        <a:rPr lang="en-GB" dirty="0"/>
                        <a:t>London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Day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Day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54537"/>
                  </a:ext>
                </a:extLst>
              </a:tr>
              <a:tr h="1683883">
                <a:tc>
                  <a:txBody>
                    <a:bodyPr/>
                    <a:lstStyle/>
                    <a:p>
                      <a:r>
                        <a:rPr lang="en-GB" dirty="0"/>
                        <a:t>Morning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Leave school</a:t>
                      </a:r>
                      <a:r>
                        <a:rPr lang="en-GB" baseline="0" dirty="0"/>
                        <a:t> at 5.45am and travel to London by luxury coach</a:t>
                      </a:r>
                    </a:p>
                    <a:p>
                      <a:r>
                        <a:rPr lang="en-GB" baseline="0" dirty="0"/>
                        <a:t>Breakfast stop on the way to London. Movies on the Coach </a:t>
                      </a:r>
                    </a:p>
                    <a:p>
                      <a:endParaRPr lang="en-GB" baseline="0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Breakfast at the Youth Hostel </a:t>
                      </a:r>
                    </a:p>
                    <a:p>
                      <a:r>
                        <a:rPr lang="en-GB" dirty="0"/>
                        <a:t>Travel by tube</a:t>
                      </a:r>
                      <a:r>
                        <a:rPr lang="en-GB" baseline="0" dirty="0"/>
                        <a:t> to Houses of Parliament and Downing St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110500"/>
                  </a:ext>
                </a:extLst>
              </a:tr>
              <a:tr h="1683883">
                <a:tc>
                  <a:txBody>
                    <a:bodyPr/>
                    <a:lstStyle/>
                    <a:p>
                      <a:r>
                        <a:rPr lang="en-GB" dirty="0"/>
                        <a:t>Afternoon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Arrive in London and Visit the Tower of London and Tower Bridge.</a:t>
                      </a:r>
                    </a:p>
                    <a:p>
                      <a:r>
                        <a:rPr lang="en-GB" dirty="0"/>
                        <a:t>Opportunity to buy souvenirs </a:t>
                      </a:r>
                    </a:p>
                    <a:p>
                      <a:r>
                        <a:rPr lang="en-GB" baseline="0" dirty="0"/>
                        <a:t>Tea at Pizza Express 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Greggs packed lunch on our walking tour , visiting Buckingham Palace, Trafalgar</a:t>
                      </a:r>
                      <a:r>
                        <a:rPr lang="en-GB" baseline="0" dirty="0"/>
                        <a:t> Square, etc.</a:t>
                      </a:r>
                    </a:p>
                    <a:p>
                      <a:r>
                        <a:rPr lang="en-GB" baseline="0" dirty="0"/>
                        <a:t>The London Eye Experience –see London from135 metres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993299"/>
                  </a:ext>
                </a:extLst>
              </a:tr>
              <a:tr h="1464584">
                <a:tc>
                  <a:txBody>
                    <a:bodyPr/>
                    <a:lstStyle/>
                    <a:p>
                      <a:r>
                        <a:rPr lang="en-GB" dirty="0"/>
                        <a:t>Evening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Travel by tube to the West End and Theatre. </a:t>
                      </a:r>
                    </a:p>
                    <a:p>
                      <a:r>
                        <a:rPr lang="en-GB" dirty="0"/>
                        <a:t>Coach</a:t>
                      </a:r>
                      <a:r>
                        <a:rPr lang="en-GB" baseline="0" dirty="0"/>
                        <a:t> will collect us and take us back to Thameside Youth Hostel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Leave London at </a:t>
                      </a:r>
                      <a:r>
                        <a:rPr lang="en-GB" dirty="0" err="1"/>
                        <a:t>approx</a:t>
                      </a:r>
                      <a:r>
                        <a:rPr lang="en-GB" baseline="0" dirty="0"/>
                        <a:t> 4.30pm </a:t>
                      </a:r>
                    </a:p>
                    <a:p>
                      <a:r>
                        <a:rPr lang="en-GB" baseline="0" dirty="0"/>
                        <a:t>Tea in  McDonalds on the way home</a:t>
                      </a:r>
                    </a:p>
                    <a:p>
                      <a:r>
                        <a:rPr lang="en-GB" baseline="0" dirty="0"/>
                        <a:t>Quiz with prizes on the bus</a:t>
                      </a:r>
                    </a:p>
                    <a:p>
                      <a:r>
                        <a:rPr lang="en-GB" baseline="0" dirty="0"/>
                        <a:t>Arrive home 10.30pm Approx.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356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1977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2149" y="1184366"/>
            <a:ext cx="9379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</a:rPr>
              <a:t>It’s a 6AM departure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575926-5AA5-4F68-B177-EE60ACCDF6C3}"/>
              </a:ext>
            </a:extLst>
          </p:cNvPr>
          <p:cNvSpPr txBox="1"/>
          <p:nvPr/>
        </p:nvSpPr>
        <p:spPr>
          <a:xfrm>
            <a:off x="7010400" y="4389031"/>
            <a:ext cx="471406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It’s an early start ,the bus leaves at   5.45 am !!!!!!! . Breakfast will be at the services about 8am. We will be accompanied by Mrs Marshall, Mrs Coffey , Mrs Hanratty, Mrs Bevan, Mrs Ruddock and Mr Ruddock</a:t>
            </a:r>
          </a:p>
          <a:p>
            <a:r>
              <a:rPr lang="en-GB" sz="2800" dirty="0"/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1C861C-807D-48E2-80AD-5848AEBEFE83}"/>
              </a:ext>
            </a:extLst>
          </p:cNvPr>
          <p:cNvSpPr txBox="1"/>
          <p:nvPr/>
        </p:nvSpPr>
        <p:spPr>
          <a:xfrm>
            <a:off x="609600" y="4389031"/>
            <a:ext cx="2261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Looking smart in our London Hoodies!!!!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7DB3E5-5BA6-4FE2-9F98-2EFFC6FD4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141" y="2865031"/>
            <a:ext cx="2261146" cy="30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0F3A9E-12F1-4061-BE46-543E8E6E9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49" y="191284"/>
            <a:ext cx="3092400" cy="40174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DE089C-F5DE-40FF-92DF-540E8BFB6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328018"/>
            <a:ext cx="3997138" cy="39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32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33888C-7B3F-4509-A5FB-8B4D861AD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1616" y="232229"/>
            <a:ext cx="6515527" cy="3998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4BB257-9DD0-4EC6-AC6B-4C2AFDE7C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94809" y="2466478"/>
            <a:ext cx="4103705" cy="29101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13BC76-905F-46DC-9A36-BD0B0BF369B7}"/>
              </a:ext>
            </a:extLst>
          </p:cNvPr>
          <p:cNvSpPr txBox="1"/>
          <p:nvPr/>
        </p:nvSpPr>
        <p:spPr>
          <a:xfrm>
            <a:off x="7594810" y="6741885"/>
            <a:ext cx="41037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s://commons.wikimedia.org/wiki/File:Tower_Bridge,London_Getting_Opened_5.jp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sa/3.0/"/>
              </a:rPr>
              <a:t>CC BY-SA</a:t>
            </a:r>
            <a:endParaRPr lang="en-GB" sz="9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4E9166-E819-4031-B2D5-7B3297E21F2F}"/>
              </a:ext>
            </a:extLst>
          </p:cNvPr>
          <p:cNvSpPr txBox="1"/>
          <p:nvPr/>
        </p:nvSpPr>
        <p:spPr>
          <a:xfrm>
            <a:off x="712267" y="4499429"/>
            <a:ext cx="64139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Visit the Tower of London and see where Anne Boleyn had her head chopped off. </a:t>
            </a:r>
          </a:p>
          <a:p>
            <a:r>
              <a:rPr lang="en-GB" dirty="0"/>
              <a:t>Take the tour of the Crown Jewels and see the crown that was used in the Coronation of HRH King Charles</a:t>
            </a:r>
          </a:p>
          <a:p>
            <a:r>
              <a:rPr lang="en-GB" dirty="0"/>
              <a:t>Take part in a workshop to learn about the Pirate Prisoners at the Tower</a:t>
            </a:r>
          </a:p>
        </p:txBody>
      </p:sp>
    </p:spTree>
    <p:extLst>
      <p:ext uri="{BB962C8B-B14F-4D97-AF65-F5344CB8AC3E}">
        <p14:creationId xmlns:p14="http://schemas.microsoft.com/office/powerpoint/2010/main" val="2244093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                    Tea in Pizza Express</a:t>
            </a:r>
          </a:p>
        </p:txBody>
      </p:sp>
      <p:pic>
        <p:nvPicPr>
          <p:cNvPr id="3074" name="Picture 2" descr="Piccolo Bologne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4" y="1027906"/>
            <a:ext cx="1937426" cy="20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colo Napolet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4" y="3928238"/>
            <a:ext cx="1708059" cy="170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colo Pol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4455829"/>
            <a:ext cx="1924594" cy="17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colo Americ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746" y="1994263"/>
            <a:ext cx="1838688" cy="184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7611" y="3030583"/>
            <a:ext cx="1410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Pasta Bolognese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5630093"/>
            <a:ext cx="170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Pasta </a:t>
            </a:r>
            <a:r>
              <a:rPr lang="en-GB" dirty="0" err="1"/>
              <a:t>Napoletana</a:t>
            </a:r>
            <a:r>
              <a:rPr lang="en-GB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2326" y="3838303"/>
            <a:ext cx="148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Pepperoni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62637" y="6203405"/>
            <a:ext cx="144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Pollo</a:t>
            </a:r>
            <a:endParaRPr lang="en-GB" dirty="0"/>
          </a:p>
        </p:txBody>
      </p:sp>
      <p:pic>
        <p:nvPicPr>
          <p:cNvPr id="3082" name="Picture 10" descr="Piccolo Margheri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780" y="1558834"/>
            <a:ext cx="1889236" cy="184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07179" y="3468971"/>
            <a:ext cx="1786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Margherita</a:t>
            </a:r>
          </a:p>
        </p:txBody>
      </p:sp>
      <p:pic>
        <p:nvPicPr>
          <p:cNvPr id="3084" name="Picture 12" descr="Vegan Pizz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148" y="4147066"/>
            <a:ext cx="2049868" cy="18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66138" y="5954097"/>
            <a:ext cx="195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Quorn with Vegan Mozzarella</a:t>
            </a:r>
          </a:p>
        </p:txBody>
      </p:sp>
      <p:pic>
        <p:nvPicPr>
          <p:cNvPr id="3086" name="Picture 14" descr="Chocolate Browni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171" y="1046814"/>
            <a:ext cx="2356830" cy="235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Piccolo Sunda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171" y="3990983"/>
            <a:ext cx="2387328" cy="199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94083" y="3353748"/>
            <a:ext cx="1724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Brownie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29503" y="6040177"/>
            <a:ext cx="1724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  Sundae</a:t>
            </a:r>
          </a:p>
        </p:txBody>
      </p:sp>
    </p:spTree>
    <p:extLst>
      <p:ext uri="{BB962C8B-B14F-4D97-AF65-F5344CB8AC3E}">
        <p14:creationId xmlns:p14="http://schemas.microsoft.com/office/powerpoint/2010/main" val="898436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A5009-12F9-48C7-8A7F-3F440D6BE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 West End Musical-     Paddington</a:t>
            </a:r>
            <a:br>
              <a:rPr lang="en-GB" dirty="0"/>
            </a:br>
            <a:r>
              <a:rPr lang="en-GB" dirty="0"/>
              <a:t>@The Savoy Theatre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A16DF6-E8EA-4F4F-9DED-B4EF9353C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0623" y="2921234"/>
            <a:ext cx="4875587" cy="33575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E9C6B1-8220-4D86-901C-37BBA5BE2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412" y="1886791"/>
            <a:ext cx="5405718" cy="416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64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322F8-E0E6-4879-9281-629F5EFF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0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Earls Court  Youth Hostel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BB7D49-1FE6-466E-A825-3CA555987B6D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 flipV="1">
            <a:off x="654421" y="6938681"/>
            <a:ext cx="4155141" cy="18826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dirty="0"/>
              <a:t>Our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119F14-FEF4-466E-829F-4FF01A577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46" y="1147482"/>
            <a:ext cx="3386090" cy="27827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01A636-513E-42E9-8F96-84FCE46AA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902" y="1201269"/>
            <a:ext cx="6049263" cy="4068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804414-C438-4795-B4D4-D94A745B9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81" y="4354567"/>
            <a:ext cx="3673288" cy="244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49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C9BA7-2EB3-40A3-B601-BC7BFE95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3699"/>
          </a:xfrm>
        </p:spPr>
        <p:txBody>
          <a:bodyPr/>
          <a:lstStyle/>
          <a:p>
            <a:r>
              <a:rPr lang="en-GB" dirty="0"/>
              <a:t>                    Houses of Parliament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A21BB7-718C-4AF6-A993-025DFD300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906" y="1214274"/>
            <a:ext cx="5290297" cy="2525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BCC130-9A50-4869-839C-3F6347033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438" y="1637179"/>
            <a:ext cx="2687731" cy="3583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B755DF-35E0-4B17-BDD3-DE695E10E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01" y="4051066"/>
            <a:ext cx="3702424" cy="2286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4E83F6-F073-458C-B9A5-8113AFAAA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8939" y="4051066"/>
            <a:ext cx="3639671" cy="272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9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315" y="2716393"/>
            <a:ext cx="4014246" cy="273777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8B1CD-86C6-4D65-BDD6-AB732C725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395" y="2290752"/>
            <a:ext cx="2261812" cy="3017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FF78F1-0243-424A-AB26-5D3DA19C3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489" y="2033938"/>
            <a:ext cx="2857500" cy="2782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6D0588-C270-4A7C-AEB2-36C347772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7" y="0"/>
            <a:ext cx="3096635" cy="285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DBC0EC-CC0F-4C93-81DE-47308CFDC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90" y="2846000"/>
            <a:ext cx="2825235" cy="2788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D4484B-EFC4-4979-BCBA-33A9088F4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2903" y="-10906"/>
            <a:ext cx="2857500" cy="285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1854BD-E840-4E44-BDF7-DDA49F39C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6282" y="0"/>
            <a:ext cx="3366959" cy="252521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6599A8B-116E-4B54-85B9-889B2E0B3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298" y="2536125"/>
            <a:ext cx="1963490" cy="261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ED8EF6-7CD8-4117-A27A-39D66AB017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5457" y="-10906"/>
            <a:ext cx="2857500" cy="2857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0B9C55-28BB-4C9D-B06D-AF84365390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62" y="4571639"/>
            <a:ext cx="3178646" cy="2383984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44D0E41-48C5-473B-A8ED-2DFCB589F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11" y="4494048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1808DF-8E16-4E37-8AD9-81260C6918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93615" y="2824019"/>
            <a:ext cx="3342788" cy="25070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4836B9-D0A1-4CF9-B522-6415D889CA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73636" y="4826876"/>
            <a:ext cx="6777702" cy="341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48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21862</TotalTime>
  <Words>622</Words>
  <Application>Microsoft Office PowerPoint</Application>
  <PresentationFormat>Widescreen</PresentationFormat>
  <Paragraphs>89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           London 2026   </vt:lpstr>
      <vt:lpstr>PowerPoint Presentation</vt:lpstr>
      <vt:lpstr>PowerPoint Presentation</vt:lpstr>
      <vt:lpstr>PowerPoint Presentation</vt:lpstr>
      <vt:lpstr>                      Tea in Pizza Express</vt:lpstr>
      <vt:lpstr> West End Musical-     Paddington @The Savoy Theatre </vt:lpstr>
      <vt:lpstr>Earls Court  Youth Hostel </vt:lpstr>
      <vt:lpstr>                    Houses of Parliament </vt:lpstr>
      <vt:lpstr>PowerPoint Presentation</vt:lpstr>
      <vt:lpstr>Any questions???</vt:lpstr>
      <vt:lpstr>What do I need for London ?</vt:lpstr>
      <vt:lpstr>Please do not bring……… </vt:lpstr>
      <vt:lpstr>London Kit List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London 2020</dc:title>
  <dc:creator>caroline.marshall</dc:creator>
  <cp:lastModifiedBy>Cathy.Coffey</cp:lastModifiedBy>
  <cp:revision>63</cp:revision>
  <cp:lastPrinted>2026-02-11T15:10:59Z</cp:lastPrinted>
  <dcterms:created xsi:type="dcterms:W3CDTF">2019-06-06T10:36:59Z</dcterms:created>
  <dcterms:modified xsi:type="dcterms:W3CDTF">2026-02-12T07:45:56Z</dcterms:modified>
</cp:coreProperties>
</file>