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8" r:id="rId5"/>
    <p:sldId id="266" r:id="rId6"/>
    <p:sldId id="274" r:id="rId7"/>
    <p:sldId id="260" r:id="rId8"/>
    <p:sldId id="269" r:id="rId9"/>
    <p:sldId id="264" r:id="rId10"/>
    <p:sldId id="267" r:id="rId11"/>
    <p:sldId id="272" r:id="rId12"/>
    <p:sldId id="261" r:id="rId13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F1F05-ED9A-47B7-8EF7-3064968ED975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C701A-089B-4F06-B213-DC14CB5D7A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757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C0363-A6AD-4F8F-96FE-73FD01F1F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31EC2-C9D3-463E-A49F-D7C6F6EF8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EBCAA-6911-41A1-A8D4-CB00C19AF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937AF-37F7-4045-A8BE-854670DA9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5AD9D-A705-485E-B7C4-94E1CAC0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30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7711-6D8A-4E64-BEF4-98C3045E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9ADE8-4846-4C73-9D65-99756FF17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7FCF3-2AAC-42F4-B0B2-F4CB2B4FE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A8679-D520-4356-B45B-739371CE2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33EEB-9C9F-4096-81D2-8A1DB6A0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46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3C9705-54BB-41F5-9D0B-B5FE303459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605C5-4816-42BC-9CF8-306AB8968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FD4AE-80E9-4C29-BB54-B36CDA2A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9F9A6-3C90-43B1-B1B7-D6844818D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A6030-9DBD-466A-9DF5-7B3EE8F4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59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0F6CC-B192-440E-BD6C-91C98EF3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8D3F0-DDFD-4ADD-9BA7-9BFD6E9B6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84C1F-7E36-4D93-A6BE-0D2C55EC2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336EE-77FA-42E1-A0B0-657C81CED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81CD2-3714-444C-8710-9571B802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32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622E0-94E8-45DE-A401-53D59ABBB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74F03-D11F-41E7-8F18-E813A2BC2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B9933-41BE-4B9D-BE7C-5890D400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BA002-3296-4A66-93C8-47D54877E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B6CE4-0235-4EE4-8F12-436A584A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213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CEB7A-90AB-4FFE-8D4B-AF2AEA5A4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19646-35C4-4824-AB25-B23C167A3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8CFA7-87E0-4D1E-996F-4F1BA6AD9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B2474-4BF1-4ED6-8582-43F0228E6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F1209-3037-4AC3-9119-F53B0CD28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E6375-C5F2-48F8-A42A-C6C03E04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340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BCDF-8375-49AE-9F65-AD47DFBFC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8E56C-89BB-47ED-B99D-6F2FD1F92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EBD47-0D13-4594-BB1E-5B36ECE39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E0D0E-4F46-4D6F-BFC5-328791A2E0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26644D-D0D3-4BEA-9AAF-26112DBECA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68C560-8AF6-44CD-9DFA-9A7DA520A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24DFC5-2535-4D59-9DAB-A7D34480F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B1C224-9F10-47CC-BA86-EDD024E55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57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45475-CA6A-40AC-8AE0-48391065E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232797-313D-43FC-8B11-F4A29E85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95E74-2326-4CD5-81C9-8DEC6D45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E8CDF-D24E-4945-8F9D-FE6B1108B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765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4D9432-025E-4D4A-93C9-905D8257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B269BE-ECF6-4101-B558-211A229FD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A10A-30B3-4F5E-91D4-02752163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443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5314-0C64-4754-A481-A6599017F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37657-C29E-4AD3-B280-FD9C97154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C6B0A-4E8B-4C23-B297-DCE15F424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3A251-D286-4B32-90BB-11C92F47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E756F-D227-4014-A081-8331EC7AB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B3C39-3A17-4345-8C0D-0B0BBD91F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18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692B2-9AEA-4293-A58A-89EFD766D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9CE1AA-AC60-46E7-8965-8A29F1BEF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03B01-8E83-4B19-BB08-BDBE5D761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5E5C-E56B-43A2-B44C-DFC9DCA4F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91DC-0461-4353-81E0-459D3E6B069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37834-8B92-4C2B-A003-CF3C95EB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100D6-2929-4FD7-A7FD-A6A4BF1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2EBD4-EEB4-45F2-8BF2-B2A125312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86252-953E-480C-BC55-8AB82677E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E70C2-EB74-4C2F-A0CC-5631940B5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691DC-0461-4353-81E0-459D3E6B0690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9725F-CC61-4115-BD25-6C6E44EF1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2B09F-F421-40A8-BE73-64917AF69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BCE00-3C76-40E3-898D-13E6F3572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24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Houses.of.parliament.overall.arp.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de-de/foto/tower-of-london-1444970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Tower_Bridge,London_Getting_Opened_5.jpg" TargetMode="Externa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s://creativecommons.org/licenses/by-sa/3.0/" TargetMode="External"/><Relationship Id="rId7" Type="http://schemas.openxmlformats.org/officeDocument/2006/relationships/hyperlink" Target="https://www.movieloci.com/pieceitem/totakepicture?id=1239-Back-to-the-Future" TargetMode="External"/><Relationship Id="rId2" Type="http://schemas.openxmlformats.org/officeDocument/2006/relationships/hyperlink" Target="https://en.wikipedia.org/wiki/Emmett_Brow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creativecommons.org/licenses/by-nc-nd/3.0/" TargetMode="External"/><Relationship Id="rId10" Type="http://schemas.openxmlformats.org/officeDocument/2006/relationships/image" Target="../media/image18.jpg"/><Relationship Id="rId4" Type="http://schemas.openxmlformats.org/officeDocument/2006/relationships/hyperlink" Target="https://blogography.com/archives/tag/back-to-the-future" TargetMode="External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0E977-A47A-4DF6-ACF7-C7F0EC37F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89301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          London 2025 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4D38B-E133-43B2-8D9E-2B490036D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2922" y="1383101"/>
            <a:ext cx="9144000" cy="1655762"/>
          </a:xfrm>
        </p:spPr>
        <p:txBody>
          <a:bodyPr/>
          <a:lstStyle/>
          <a:p>
            <a:r>
              <a:rPr lang="en-GB" dirty="0"/>
              <a:t>1/ 2</a:t>
            </a:r>
            <a:r>
              <a:rPr lang="en-GB" baseline="30000" dirty="0"/>
              <a:t>nd</a:t>
            </a:r>
            <a:r>
              <a:rPr lang="en-GB" dirty="0"/>
              <a:t> May 2025</a:t>
            </a:r>
          </a:p>
        </p:txBody>
      </p:sp>
    </p:spTree>
    <p:extLst>
      <p:ext uri="{BB962C8B-B14F-4D97-AF65-F5344CB8AC3E}">
        <p14:creationId xmlns:p14="http://schemas.microsoft.com/office/powerpoint/2010/main" val="2128281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 do I need for London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18718"/>
          </a:xfrm>
        </p:spPr>
        <p:txBody>
          <a:bodyPr>
            <a:normAutofit/>
          </a:bodyPr>
          <a:lstStyle/>
          <a:p>
            <a:r>
              <a:rPr lang="en-GB" dirty="0"/>
              <a:t>Breakfast and Packed Lunch on Day 1 – bring this in a disposable container.</a:t>
            </a:r>
            <a:endParaRPr lang="en-GB" sz="1200" dirty="0"/>
          </a:p>
          <a:p>
            <a:r>
              <a:rPr lang="en-GB" dirty="0"/>
              <a:t>Water bottle – this can be refilled at various point during the visit.</a:t>
            </a:r>
          </a:p>
          <a:p>
            <a:r>
              <a:rPr lang="en-GB" dirty="0"/>
              <a:t>A  small backpack  to carry around London and £15 spending money in a purse or wallet if you want to buy souvenirs. This must be in your backpack </a:t>
            </a:r>
          </a:p>
          <a:p>
            <a:r>
              <a:rPr lang="en-GB" dirty="0"/>
              <a:t>Clothing kit in a travel bag/case. (List to follow)</a:t>
            </a:r>
          </a:p>
          <a:p>
            <a:r>
              <a:rPr lang="en-GB" dirty="0"/>
              <a:t>Books /magazine/paper/pens etc. To keep you entertained on the bus.</a:t>
            </a:r>
          </a:p>
          <a:p>
            <a:r>
              <a:rPr lang="en-GB" dirty="0"/>
              <a:t>A pillow/blanket/teddy 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8885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187F7-B9EF-4E8B-B943-47431B30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Please do not bring………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FA573-DCCE-4655-9E54-04D8039AE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Mobile phones</a:t>
            </a:r>
          </a:p>
          <a:p>
            <a:pPr marL="0" indent="0">
              <a:buNone/>
            </a:pPr>
            <a:r>
              <a:rPr lang="en-GB" dirty="0"/>
              <a:t>Cameras</a:t>
            </a:r>
          </a:p>
          <a:p>
            <a:pPr marL="0" indent="0">
              <a:buNone/>
            </a:pPr>
            <a:r>
              <a:rPr lang="en-GB" dirty="0"/>
              <a:t>Valuable items(or anything that is really important to you)</a:t>
            </a:r>
          </a:p>
          <a:p>
            <a:pPr marL="0" indent="0">
              <a:buNone/>
            </a:pPr>
            <a:r>
              <a:rPr lang="en-GB" dirty="0"/>
              <a:t>Products- creams, make-up etc </a:t>
            </a:r>
          </a:p>
          <a:p>
            <a:pPr marL="0" indent="0">
              <a:buNone/>
            </a:pPr>
            <a:r>
              <a:rPr lang="en-GB" dirty="0"/>
              <a:t>Aerosol deodorants</a:t>
            </a:r>
          </a:p>
          <a:p>
            <a:pPr marL="0" indent="0">
              <a:buNone/>
            </a:pPr>
            <a:r>
              <a:rPr lang="en-GB" dirty="0"/>
              <a:t>Any extra food or sweets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1327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656A9-6D18-47B6-A879-6D4CB00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87388" y="66546"/>
            <a:ext cx="16741588" cy="1325563"/>
          </a:xfrm>
        </p:spPr>
        <p:txBody>
          <a:bodyPr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1F91A-E97B-4003-8104-F0A31969DFC2}"/>
              </a:ext>
            </a:extLst>
          </p:cNvPr>
          <p:cNvSpPr txBox="1"/>
          <p:nvPr/>
        </p:nvSpPr>
        <p:spPr>
          <a:xfrm>
            <a:off x="1678898" y="5561351"/>
            <a:ext cx="2202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B70C06-C11A-4E4F-AB0D-B52560571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091" y="66674"/>
            <a:ext cx="7165910" cy="672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3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01A1-7673-488E-86BA-51E9EEBF0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554" y="365125"/>
            <a:ext cx="4796246" cy="5826669"/>
          </a:xfrm>
        </p:spPr>
        <p:txBody>
          <a:bodyPr/>
          <a:lstStyle/>
          <a:p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047473"/>
              </p:ext>
            </p:extLst>
          </p:nvPr>
        </p:nvGraphicFramePr>
        <p:xfrm>
          <a:off x="838200" y="365123"/>
          <a:ext cx="10831287" cy="6403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0429">
                  <a:extLst>
                    <a:ext uri="{9D8B030D-6E8A-4147-A177-3AD203B41FA5}">
                      <a16:colId xmlns:a16="http://schemas.microsoft.com/office/drawing/2014/main" val="508023149"/>
                    </a:ext>
                  </a:extLst>
                </a:gridCol>
                <a:gridCol w="3610429">
                  <a:extLst>
                    <a:ext uri="{9D8B030D-6E8A-4147-A177-3AD203B41FA5}">
                      <a16:colId xmlns:a16="http://schemas.microsoft.com/office/drawing/2014/main" val="3313558314"/>
                    </a:ext>
                  </a:extLst>
                </a:gridCol>
                <a:gridCol w="3610429">
                  <a:extLst>
                    <a:ext uri="{9D8B030D-6E8A-4147-A177-3AD203B41FA5}">
                      <a16:colId xmlns:a16="http://schemas.microsoft.com/office/drawing/2014/main" val="1513944665"/>
                    </a:ext>
                  </a:extLst>
                </a:gridCol>
              </a:tblGrid>
              <a:tr h="1464584">
                <a:tc>
                  <a:txBody>
                    <a:bodyPr/>
                    <a:lstStyle/>
                    <a:p>
                      <a:r>
                        <a:rPr lang="en-GB" dirty="0"/>
                        <a:t>London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Day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Day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54537"/>
                  </a:ext>
                </a:extLst>
              </a:tr>
              <a:tr h="1683883">
                <a:tc>
                  <a:txBody>
                    <a:bodyPr/>
                    <a:lstStyle/>
                    <a:p>
                      <a:r>
                        <a:rPr lang="en-GB" dirty="0"/>
                        <a:t>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Leave school</a:t>
                      </a:r>
                      <a:r>
                        <a:rPr lang="en-GB" baseline="0" dirty="0"/>
                        <a:t> at 5.30am and travel to London by luxury coach</a:t>
                      </a:r>
                    </a:p>
                    <a:p>
                      <a:r>
                        <a:rPr lang="en-GB" baseline="0" dirty="0"/>
                        <a:t>Breakfast stop on the way to London. Movies on the Coach </a:t>
                      </a:r>
                    </a:p>
                    <a:p>
                      <a:endParaRPr lang="en-GB" baseline="0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Breakfast at the Youth Hostel </a:t>
                      </a:r>
                    </a:p>
                    <a:p>
                      <a:r>
                        <a:rPr lang="en-GB" dirty="0"/>
                        <a:t>Travel by tube</a:t>
                      </a:r>
                      <a:r>
                        <a:rPr lang="en-GB" baseline="0" dirty="0"/>
                        <a:t> to Houses of Parliament and Downing St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110500"/>
                  </a:ext>
                </a:extLst>
              </a:tr>
              <a:tr h="1683883">
                <a:tc>
                  <a:txBody>
                    <a:bodyPr/>
                    <a:lstStyle/>
                    <a:p>
                      <a:r>
                        <a:rPr lang="en-GB" dirty="0"/>
                        <a:t>Afternoon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Arrive in London and Visit the Tower of London and Tower Bridge.</a:t>
                      </a:r>
                    </a:p>
                    <a:p>
                      <a:r>
                        <a:rPr lang="en-GB" baseline="0" dirty="0"/>
                        <a:t>Tea at Pizza Express 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Packed lunch on our walking tour , visiting Buckingham Palace, Trafalgar</a:t>
                      </a:r>
                      <a:r>
                        <a:rPr lang="en-GB" baseline="0" dirty="0"/>
                        <a:t> Square, etc.</a:t>
                      </a:r>
                    </a:p>
                    <a:p>
                      <a:r>
                        <a:rPr lang="en-GB" baseline="0" dirty="0"/>
                        <a:t>The London Eye Experience –see London from 135 metres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993299"/>
                  </a:ext>
                </a:extLst>
              </a:tr>
              <a:tr h="1464584">
                <a:tc>
                  <a:txBody>
                    <a:bodyPr/>
                    <a:lstStyle/>
                    <a:p>
                      <a:r>
                        <a:rPr lang="en-GB" dirty="0"/>
                        <a:t>Evening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Travel by tube to the West End and Theatre. </a:t>
                      </a:r>
                    </a:p>
                    <a:p>
                      <a:r>
                        <a:rPr lang="en-GB" dirty="0"/>
                        <a:t>Coach</a:t>
                      </a:r>
                      <a:r>
                        <a:rPr lang="en-GB" baseline="0" dirty="0"/>
                        <a:t> will collect us and take us back to Thameside Youth Hostel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Leave London at </a:t>
                      </a:r>
                      <a:r>
                        <a:rPr lang="en-GB" dirty="0" err="1"/>
                        <a:t>approx</a:t>
                      </a:r>
                      <a:r>
                        <a:rPr lang="en-GB" baseline="0" dirty="0"/>
                        <a:t> 4pm, after a visit to the souvenir shop for the journey home with a stop at McDonalds </a:t>
                      </a:r>
                    </a:p>
                    <a:p>
                      <a:r>
                        <a:rPr lang="en-GB" baseline="0" dirty="0"/>
                        <a:t>Arrive home 10.30pm Approx.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356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97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2149" y="1184366"/>
            <a:ext cx="9379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It’s a 6AM departure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575926-5AA5-4F68-B177-EE60ACCDF6C3}"/>
              </a:ext>
            </a:extLst>
          </p:cNvPr>
          <p:cNvSpPr txBox="1"/>
          <p:nvPr/>
        </p:nvSpPr>
        <p:spPr>
          <a:xfrm>
            <a:off x="7010400" y="4389031"/>
            <a:ext cx="471406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It’s an early start!!!!!!! . Breakfast will be at the services about 8am. We will be accompanied by Mrs Marshall, Mrs Coffey , Mrs Hanratty, Mrs Bevan, Mrs Ruddock and Mr Ruddock</a:t>
            </a:r>
          </a:p>
          <a:p>
            <a:r>
              <a:rPr lang="en-GB" sz="2800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BC0388-954A-4D8A-8ABD-E4C534F2A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386" y="1044480"/>
            <a:ext cx="3429000" cy="2261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FF0F8E-B355-400A-A15C-2A3EC3EE8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2989" y="-22063"/>
            <a:ext cx="3638757" cy="4444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D0AA06-EB67-4E97-B0E9-B5C5478CF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1924" y="1528882"/>
            <a:ext cx="4782457" cy="33077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1C861C-807D-48E2-80AD-5848AEBEFE83}"/>
              </a:ext>
            </a:extLst>
          </p:cNvPr>
          <p:cNvSpPr txBox="1"/>
          <p:nvPr/>
        </p:nvSpPr>
        <p:spPr>
          <a:xfrm>
            <a:off x="609600" y="4389031"/>
            <a:ext cx="2261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Looking smart in our London Hoodies!!!!</a:t>
            </a:r>
          </a:p>
        </p:txBody>
      </p:sp>
    </p:spTree>
    <p:extLst>
      <p:ext uri="{BB962C8B-B14F-4D97-AF65-F5344CB8AC3E}">
        <p14:creationId xmlns:p14="http://schemas.microsoft.com/office/powerpoint/2010/main" val="860032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33888C-7B3F-4509-A5FB-8B4D861AD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1616" y="232229"/>
            <a:ext cx="6515527" cy="3998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4BB257-9DD0-4EC6-AC6B-4C2AFDE7C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94809" y="2466478"/>
            <a:ext cx="4103705" cy="2910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13BC76-905F-46DC-9A36-BD0B0BF369B7}"/>
              </a:ext>
            </a:extLst>
          </p:cNvPr>
          <p:cNvSpPr txBox="1"/>
          <p:nvPr/>
        </p:nvSpPr>
        <p:spPr>
          <a:xfrm>
            <a:off x="7594810" y="6741885"/>
            <a:ext cx="41037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s://commons.wikimedia.org/wiki/File:Tower_Bridge,London_Getting_Opened_5.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sa/3.0/"/>
              </a:rPr>
              <a:t>CC BY-SA</a:t>
            </a:r>
            <a:endParaRPr lang="en-GB" sz="9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4E9166-E819-4031-B2D5-7B3297E21F2F}"/>
              </a:ext>
            </a:extLst>
          </p:cNvPr>
          <p:cNvSpPr txBox="1"/>
          <p:nvPr/>
        </p:nvSpPr>
        <p:spPr>
          <a:xfrm>
            <a:off x="741616" y="4499429"/>
            <a:ext cx="6413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Visit the Tower of London and see where Anne Boleyn had her head chopped off. </a:t>
            </a:r>
          </a:p>
          <a:p>
            <a:r>
              <a:rPr lang="en-GB" dirty="0"/>
              <a:t>Take the tour of the Crown Jewels and see the crown that was used in the Coronation of HRH King Charles</a:t>
            </a:r>
          </a:p>
          <a:p>
            <a:r>
              <a:rPr lang="en-GB" dirty="0"/>
              <a:t>Take part in a workshop  that brings to life the story being Henry VIII wives .</a:t>
            </a:r>
          </a:p>
        </p:txBody>
      </p:sp>
    </p:spTree>
    <p:extLst>
      <p:ext uri="{BB962C8B-B14F-4D97-AF65-F5344CB8AC3E}">
        <p14:creationId xmlns:p14="http://schemas.microsoft.com/office/powerpoint/2010/main" val="2244093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                    Tea in Pizza Express</a:t>
            </a:r>
          </a:p>
        </p:txBody>
      </p:sp>
      <p:pic>
        <p:nvPicPr>
          <p:cNvPr id="3074" name="Picture 2" descr="Piccolo Bologne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4" y="1027906"/>
            <a:ext cx="1937426" cy="20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colo Napolet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4" y="3928238"/>
            <a:ext cx="1708059" cy="170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colo Pol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4455829"/>
            <a:ext cx="1924594" cy="179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colo Americ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746" y="1994263"/>
            <a:ext cx="1838688" cy="184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7611" y="3030583"/>
            <a:ext cx="1410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Pasta Bolognese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5630093"/>
            <a:ext cx="170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Pasta </a:t>
            </a:r>
            <a:r>
              <a:rPr lang="en-GB" dirty="0" err="1"/>
              <a:t>Napoletana</a:t>
            </a:r>
            <a:r>
              <a:rPr lang="en-GB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2326" y="3838303"/>
            <a:ext cx="148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Pepperoni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2637" y="6203405"/>
            <a:ext cx="144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Pollo</a:t>
            </a:r>
            <a:endParaRPr lang="en-GB" dirty="0"/>
          </a:p>
        </p:txBody>
      </p:sp>
      <p:pic>
        <p:nvPicPr>
          <p:cNvPr id="3082" name="Picture 10" descr="Piccolo Margheri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780" y="1558834"/>
            <a:ext cx="1889236" cy="184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07179" y="3468971"/>
            <a:ext cx="1786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Margherita</a:t>
            </a:r>
          </a:p>
        </p:txBody>
      </p:sp>
      <p:pic>
        <p:nvPicPr>
          <p:cNvPr id="3084" name="Picture 12" descr="Vegan Pizz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148" y="4147066"/>
            <a:ext cx="2049868" cy="18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66138" y="5954097"/>
            <a:ext cx="195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Quorn with Vegan Mozzarella</a:t>
            </a:r>
          </a:p>
        </p:txBody>
      </p:sp>
      <p:pic>
        <p:nvPicPr>
          <p:cNvPr id="3086" name="Picture 14" descr="Chocolate Browni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171" y="1046814"/>
            <a:ext cx="2356830" cy="235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Piccolo Sunda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171" y="3990983"/>
            <a:ext cx="2387328" cy="199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94083" y="3353748"/>
            <a:ext cx="172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Brownie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29503" y="6040177"/>
            <a:ext cx="172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Sundae</a:t>
            </a:r>
          </a:p>
        </p:txBody>
      </p:sp>
    </p:spTree>
    <p:extLst>
      <p:ext uri="{BB962C8B-B14F-4D97-AF65-F5344CB8AC3E}">
        <p14:creationId xmlns:p14="http://schemas.microsoft.com/office/powerpoint/2010/main" val="898436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5009-12F9-48C7-8A7F-3F440D6BE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West End Musical –Back to the 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72874-512F-4FA8-979A-554B246B1C80}"/>
              </a:ext>
            </a:extLst>
          </p:cNvPr>
          <p:cNvSpPr txBox="1"/>
          <p:nvPr/>
        </p:nvSpPr>
        <p:spPr>
          <a:xfrm>
            <a:off x="8779693" y="5123575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2" tooltip="https://en.wikipedia.org/wiki/Emmett_Brown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3" tooltip="https://creativecommons.org/licenses/by-sa/3.0/"/>
              </a:rPr>
              <a:t>CC BY-SA</a:t>
            </a:r>
            <a:endParaRPr lang="en-GB" sz="9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7A9243-22E7-4E2C-8E03-1764A6B42639}"/>
              </a:ext>
            </a:extLst>
          </p:cNvPr>
          <p:cNvSpPr txBox="1"/>
          <p:nvPr/>
        </p:nvSpPr>
        <p:spPr>
          <a:xfrm>
            <a:off x="381000" y="6492875"/>
            <a:ext cx="571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blogography.com/archives/tag/back-to-the-future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nc-nd/3.0/"/>
              </a:rPr>
              <a:t>CC BY-NC-ND</a:t>
            </a:r>
            <a:endParaRPr lang="en-GB" sz="9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AE3AFA-8C85-49D5-8BF4-C50551462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178805" y="3138305"/>
            <a:ext cx="2095500" cy="3159509"/>
          </a:xfrm>
          <a:prstGeom prst="rect">
            <a:avLst/>
          </a:prstGeom>
        </p:spPr>
      </p:pic>
      <p:pic>
        <p:nvPicPr>
          <p:cNvPr id="1026" name="Picture 2" descr="Provided by Local Data Company">
            <a:extLst>
              <a:ext uri="{FF2B5EF4-FFF2-40B4-BE49-F238E27FC236}">
                <a16:creationId xmlns:a16="http://schemas.microsoft.com/office/drawing/2014/main" id="{BEF71F5D-361C-4BBE-9FC7-4DC0F1C3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90" y="1738313"/>
            <a:ext cx="8559537" cy="467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C81FAC-012B-4A41-8A1C-AEDC803E6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p:blipFill>
        <p:spPr>
          <a:xfrm>
            <a:off x="8502683" y="1370946"/>
            <a:ext cx="2400300" cy="375285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004913-848C-4BB1-8A9D-E49E12A55F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1000" y="4562573"/>
            <a:ext cx="3474563" cy="19303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113062-0EBB-4AD5-A1D0-BD83F7B4F2FB}"/>
              </a:ext>
            </a:extLst>
          </p:cNvPr>
          <p:cNvSpPr txBox="1"/>
          <p:nvPr/>
        </p:nvSpPr>
        <p:spPr>
          <a:xfrm rot="3056916">
            <a:off x="8699159" y="5141914"/>
            <a:ext cx="303087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7" tooltip="https://www.movieloci.com/pieceitem/totakepicture?id=1239-Back-to-the-Future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11" tooltip="https://creativecommons.org/licenses/by-nc-sa/3.0/"/>
              </a:rPr>
              <a:t>CC BY-SA-NC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336764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322F8-E0E6-4879-9281-629F5EFF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0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Thameside Youth Hostel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65FC00-9275-480B-8252-1FDA3427C5FA}"/>
              </a:ext>
            </a:extLst>
          </p:cNvPr>
          <p:cNvSpPr txBox="1"/>
          <p:nvPr/>
        </p:nvSpPr>
        <p:spPr>
          <a:xfrm>
            <a:off x="287888" y="4590661"/>
            <a:ext cx="50212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 We have a floor to ourselves.</a:t>
            </a:r>
          </a:p>
          <a:p>
            <a:r>
              <a:rPr lang="en-GB" sz="2800" dirty="0"/>
              <a:t>  All rooms are </a:t>
            </a:r>
            <a:r>
              <a:rPr lang="en-GB" sz="2800" dirty="0" err="1"/>
              <a:t>En</a:t>
            </a:r>
            <a:r>
              <a:rPr lang="en-GB" sz="2800" dirty="0"/>
              <a:t>-suite</a:t>
            </a:r>
          </a:p>
          <a:p>
            <a:r>
              <a:rPr lang="en-GB" sz="2800" dirty="0"/>
              <a:t> Breakfast in served on the ground floor</a:t>
            </a:r>
          </a:p>
          <a:p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FCD68-DEF0-4E2D-BF7A-DBA0F231B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5762"/>
            <a:ext cx="4864827" cy="272527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E976530-B89F-4814-B63F-46EF9D0FD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1825625"/>
            <a:ext cx="536985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649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315" y="1664607"/>
            <a:ext cx="10515600" cy="13255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7E5F9E-90B9-411D-8101-05F4925A5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0579">
            <a:off x="348829" y="371641"/>
            <a:ext cx="2865361" cy="279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BAB9569-39E1-491A-8BB7-2878F5295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4747">
            <a:off x="517106" y="3322306"/>
            <a:ext cx="2905579" cy="326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89A364-C905-4A8E-9BC2-B2CB456D0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694">
            <a:off x="9579428" y="700768"/>
            <a:ext cx="2223407" cy="402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08DDE4E-0E67-4AC8-9DEF-11FA4D3F7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038">
            <a:off x="7606187" y="3687205"/>
            <a:ext cx="2760889" cy="268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06B9290-1A73-4BB8-9602-3119067B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015">
            <a:off x="6867282" y="385072"/>
            <a:ext cx="2612571" cy="278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CEF4381-6916-4FC9-AB49-06EB4CA97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29" y="319970"/>
            <a:ext cx="3247118" cy="284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A85D82-04BF-450C-9E92-C1BC612CE5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5859" y="3079694"/>
            <a:ext cx="3301256" cy="35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48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2EB2B-9841-4B8E-8F59-45E6CBD1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2926"/>
            <a:ext cx="10515600" cy="1325563"/>
          </a:xfrm>
        </p:spPr>
        <p:txBody>
          <a:bodyPr/>
          <a:lstStyle/>
          <a:p>
            <a:pPr algn="ctr"/>
            <a:r>
              <a:rPr lang="en-GB"/>
              <a:t>Any questions???</a:t>
            </a:r>
            <a:endParaRPr lang="en-GB" dirty="0"/>
          </a:p>
        </p:txBody>
      </p:sp>
      <p:pic>
        <p:nvPicPr>
          <p:cNvPr id="5" name="Content Placeholder 4" descr="&lt;strong&gt;London&lt;/strong&gt; &lt;strong&gt;Eye&lt;/strong&gt; - Wikipedi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71" y="2688030"/>
            <a:ext cx="6302187" cy="3492260"/>
          </a:xfrm>
        </p:spPr>
      </p:pic>
      <p:sp>
        <p:nvSpPr>
          <p:cNvPr id="6" name="TextBox 5"/>
          <p:cNvSpPr txBox="1"/>
          <p:nvPr/>
        </p:nvSpPr>
        <p:spPr>
          <a:xfrm>
            <a:off x="1454332" y="339635"/>
            <a:ext cx="89088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sz="3600" dirty="0"/>
              <a:t>Our final experience before travelling home. The London Eye.</a:t>
            </a:r>
          </a:p>
          <a:p>
            <a:r>
              <a:rPr lang="en-GB" sz="3600" dirty="0"/>
              <a:t>On the way home tea will be in McDonalds </a:t>
            </a:r>
          </a:p>
        </p:txBody>
      </p:sp>
    </p:spTree>
    <p:extLst>
      <p:ext uri="{BB962C8B-B14F-4D97-AF65-F5344CB8AC3E}">
        <p14:creationId xmlns:p14="http://schemas.microsoft.com/office/powerpoint/2010/main" val="2382457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20666</TotalTime>
  <Words>504</Words>
  <Application>Microsoft Office PowerPoint</Application>
  <PresentationFormat>Widescreen</PresentationFormat>
  <Paragraphs>64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           London 2025   </vt:lpstr>
      <vt:lpstr>PowerPoint Presentation</vt:lpstr>
      <vt:lpstr>PowerPoint Presentation</vt:lpstr>
      <vt:lpstr>PowerPoint Presentation</vt:lpstr>
      <vt:lpstr>                      Tea in Pizza Express</vt:lpstr>
      <vt:lpstr>West End Musical –Back to the future</vt:lpstr>
      <vt:lpstr>Thameside Youth Hostel </vt:lpstr>
      <vt:lpstr>PowerPoint Presentation</vt:lpstr>
      <vt:lpstr>Any questions???</vt:lpstr>
      <vt:lpstr>What do I need for London ?</vt:lpstr>
      <vt:lpstr>Please do not bring………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 2020</dc:title>
  <dc:creator>caroline.marshall</dc:creator>
  <cp:lastModifiedBy>caroline.marshall</cp:lastModifiedBy>
  <cp:revision>52</cp:revision>
  <cp:lastPrinted>2024-05-20T09:14:02Z</cp:lastPrinted>
  <dcterms:created xsi:type="dcterms:W3CDTF">2019-06-06T10:36:59Z</dcterms:created>
  <dcterms:modified xsi:type="dcterms:W3CDTF">2025-03-12T09:23:03Z</dcterms:modified>
</cp:coreProperties>
</file>