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2"/>
  </p:notesMasterIdLst>
  <p:sldIdLst>
    <p:sldId id="281" r:id="rId2"/>
    <p:sldId id="258" r:id="rId3"/>
    <p:sldId id="259" r:id="rId4"/>
    <p:sldId id="309" r:id="rId5"/>
    <p:sldId id="311" r:id="rId6"/>
    <p:sldId id="282" r:id="rId7"/>
    <p:sldId id="310" r:id="rId8"/>
    <p:sldId id="312" r:id="rId9"/>
    <p:sldId id="313" r:id="rId10"/>
    <p:sldId id="263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F579A-5460-4152-8BA4-677909350E94}" v="15" dt="2022-10-30T17:48:19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23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ne Moffatt" userId="c93f4d8b-d8a8-4414-a0b1-79873813df83" providerId="ADAL" clId="{3CDF579A-5460-4152-8BA4-677909350E94}"/>
    <pc:docChg chg="undo custSel addSld delSld modSld sldOrd">
      <pc:chgData name="Leanne Moffatt" userId="c93f4d8b-d8a8-4414-a0b1-79873813df83" providerId="ADAL" clId="{3CDF579A-5460-4152-8BA4-677909350E94}" dt="2022-10-30T17:51:04.540" v="1237" actId="5793"/>
      <pc:docMkLst>
        <pc:docMk/>
      </pc:docMkLst>
      <pc:sldChg chg="modSp mod">
        <pc:chgData name="Leanne Moffatt" userId="c93f4d8b-d8a8-4414-a0b1-79873813df83" providerId="ADAL" clId="{3CDF579A-5460-4152-8BA4-677909350E94}" dt="2022-10-30T17:21:14.180" v="358" actId="20577"/>
        <pc:sldMkLst>
          <pc:docMk/>
          <pc:sldMk cId="4224512596" sldId="259"/>
        </pc:sldMkLst>
        <pc:spChg chg="mod">
          <ac:chgData name="Leanne Moffatt" userId="c93f4d8b-d8a8-4414-a0b1-79873813df83" providerId="ADAL" clId="{3CDF579A-5460-4152-8BA4-677909350E94}" dt="2022-10-30T17:21:14.180" v="358" actId="20577"/>
          <ac:spMkLst>
            <pc:docMk/>
            <pc:sldMk cId="4224512596" sldId="259"/>
            <ac:spMk id="3" creationId="{00000000-0000-0000-0000-000000000000}"/>
          </ac:spMkLst>
        </pc:spChg>
        <pc:picChg chg="mod">
          <ac:chgData name="Leanne Moffatt" userId="c93f4d8b-d8a8-4414-a0b1-79873813df83" providerId="ADAL" clId="{3CDF579A-5460-4152-8BA4-677909350E94}" dt="2022-10-30T17:21:02.613" v="348" actId="1076"/>
          <ac:picMkLst>
            <pc:docMk/>
            <pc:sldMk cId="4224512596" sldId="259"/>
            <ac:picMk id="13" creationId="{00000000-0000-0000-0000-000000000000}"/>
          </ac:picMkLst>
        </pc:picChg>
      </pc:sldChg>
      <pc:sldChg chg="modSp mod ord">
        <pc:chgData name="Leanne Moffatt" userId="c93f4d8b-d8a8-4414-a0b1-79873813df83" providerId="ADAL" clId="{3CDF579A-5460-4152-8BA4-677909350E94}" dt="2022-10-30T17:51:04.540" v="1237" actId="5793"/>
        <pc:sldMkLst>
          <pc:docMk/>
          <pc:sldMk cId="2795170495" sldId="263"/>
        </pc:sldMkLst>
        <pc:spChg chg="mod">
          <ac:chgData name="Leanne Moffatt" userId="c93f4d8b-d8a8-4414-a0b1-79873813df83" providerId="ADAL" clId="{3CDF579A-5460-4152-8BA4-677909350E94}" dt="2022-10-30T17:51:04.540" v="1237" actId="5793"/>
          <ac:spMkLst>
            <pc:docMk/>
            <pc:sldMk cId="2795170495" sldId="263"/>
            <ac:spMk id="3" creationId="{00000000-0000-0000-0000-000000000000}"/>
          </ac:spMkLst>
        </pc:spChg>
      </pc:sldChg>
      <pc:sldChg chg="del">
        <pc:chgData name="Leanne Moffatt" userId="c93f4d8b-d8a8-4414-a0b1-79873813df83" providerId="ADAL" clId="{3CDF579A-5460-4152-8BA4-677909350E94}" dt="2022-10-30T16:55:04.226" v="0" actId="2696"/>
        <pc:sldMkLst>
          <pc:docMk/>
          <pc:sldMk cId="1893365424" sldId="264"/>
        </pc:sldMkLst>
      </pc:sldChg>
      <pc:sldChg chg="modSp mod">
        <pc:chgData name="Leanne Moffatt" userId="c93f4d8b-d8a8-4414-a0b1-79873813df83" providerId="ADAL" clId="{3CDF579A-5460-4152-8BA4-677909350E94}" dt="2022-10-30T17:17:33.638" v="340" actId="20577"/>
        <pc:sldMkLst>
          <pc:docMk/>
          <pc:sldMk cId="2264834961" sldId="281"/>
        </pc:sldMkLst>
        <pc:spChg chg="mod">
          <ac:chgData name="Leanne Moffatt" userId="c93f4d8b-d8a8-4414-a0b1-79873813df83" providerId="ADAL" clId="{3CDF579A-5460-4152-8BA4-677909350E94}" dt="2022-10-30T17:17:33.638" v="340" actId="20577"/>
          <ac:spMkLst>
            <pc:docMk/>
            <pc:sldMk cId="2264834961" sldId="281"/>
            <ac:spMk id="2" creationId="{00000000-0000-0000-0000-000000000000}"/>
          </ac:spMkLst>
        </pc:spChg>
        <pc:picChg chg="mod">
          <ac:chgData name="Leanne Moffatt" userId="c93f4d8b-d8a8-4414-a0b1-79873813df83" providerId="ADAL" clId="{3CDF579A-5460-4152-8BA4-677909350E94}" dt="2022-10-30T17:05:10.484" v="169" actId="1076"/>
          <ac:picMkLst>
            <pc:docMk/>
            <pc:sldMk cId="2264834961" sldId="281"/>
            <ac:picMk id="4" creationId="{00000000-0000-0000-0000-000000000000}"/>
          </ac:picMkLst>
        </pc:picChg>
      </pc:sldChg>
      <pc:sldChg chg="delSp modSp mod">
        <pc:chgData name="Leanne Moffatt" userId="c93f4d8b-d8a8-4414-a0b1-79873813df83" providerId="ADAL" clId="{3CDF579A-5460-4152-8BA4-677909350E94}" dt="2022-10-30T17:22:02.517" v="361" actId="21"/>
        <pc:sldMkLst>
          <pc:docMk/>
          <pc:sldMk cId="0" sldId="282"/>
        </pc:sldMkLst>
        <pc:spChg chg="mod">
          <ac:chgData name="Leanne Moffatt" userId="c93f4d8b-d8a8-4414-a0b1-79873813df83" providerId="ADAL" clId="{3CDF579A-5460-4152-8BA4-677909350E94}" dt="2022-10-30T17:01:26.286" v="159" actId="20577"/>
          <ac:spMkLst>
            <pc:docMk/>
            <pc:sldMk cId="0" sldId="282"/>
            <ac:spMk id="3" creationId="{00000000-0000-0000-0000-000000000000}"/>
          </ac:spMkLst>
        </pc:spChg>
        <pc:picChg chg="del">
          <ac:chgData name="Leanne Moffatt" userId="c93f4d8b-d8a8-4414-a0b1-79873813df83" providerId="ADAL" clId="{3CDF579A-5460-4152-8BA4-677909350E94}" dt="2022-10-30T17:22:02.517" v="361" actId="21"/>
          <ac:picMkLst>
            <pc:docMk/>
            <pc:sldMk cId="0" sldId="282"/>
            <ac:picMk id="9218" creationId="{00000000-0000-0000-0000-000000000000}"/>
          </ac:picMkLst>
        </pc:picChg>
      </pc:sldChg>
      <pc:sldChg chg="del">
        <pc:chgData name="Leanne Moffatt" userId="c93f4d8b-d8a8-4414-a0b1-79873813df83" providerId="ADAL" clId="{3CDF579A-5460-4152-8BA4-677909350E94}" dt="2022-10-30T17:15:43.810" v="330" actId="2696"/>
        <pc:sldMkLst>
          <pc:docMk/>
          <pc:sldMk cId="0" sldId="283"/>
        </pc:sldMkLst>
      </pc:sldChg>
      <pc:sldChg chg="del">
        <pc:chgData name="Leanne Moffatt" userId="c93f4d8b-d8a8-4414-a0b1-79873813df83" providerId="ADAL" clId="{3CDF579A-5460-4152-8BA4-677909350E94}" dt="2022-10-30T17:15:47.075" v="331" actId="2696"/>
        <pc:sldMkLst>
          <pc:docMk/>
          <pc:sldMk cId="0" sldId="284"/>
        </pc:sldMkLst>
      </pc:sldChg>
      <pc:sldChg chg="del">
        <pc:chgData name="Leanne Moffatt" userId="c93f4d8b-d8a8-4414-a0b1-79873813df83" providerId="ADAL" clId="{3CDF579A-5460-4152-8BA4-677909350E94}" dt="2022-10-30T17:16:39.261" v="338" actId="2696"/>
        <pc:sldMkLst>
          <pc:docMk/>
          <pc:sldMk cId="0" sldId="285"/>
        </pc:sldMkLst>
      </pc:sldChg>
      <pc:sldChg chg="del">
        <pc:chgData name="Leanne Moffatt" userId="c93f4d8b-d8a8-4414-a0b1-79873813df83" providerId="ADAL" clId="{3CDF579A-5460-4152-8BA4-677909350E94}" dt="2022-10-30T17:15:53.792" v="333" actId="2696"/>
        <pc:sldMkLst>
          <pc:docMk/>
          <pc:sldMk cId="0" sldId="286"/>
        </pc:sldMkLst>
      </pc:sldChg>
      <pc:sldChg chg="del">
        <pc:chgData name="Leanne Moffatt" userId="c93f4d8b-d8a8-4414-a0b1-79873813df83" providerId="ADAL" clId="{3CDF579A-5460-4152-8BA4-677909350E94}" dt="2022-10-30T16:55:30.645" v="2" actId="2696"/>
        <pc:sldMkLst>
          <pc:docMk/>
          <pc:sldMk cId="0" sldId="288"/>
        </pc:sldMkLst>
      </pc:sldChg>
      <pc:sldChg chg="del">
        <pc:chgData name="Leanne Moffatt" userId="c93f4d8b-d8a8-4414-a0b1-79873813df83" providerId="ADAL" clId="{3CDF579A-5460-4152-8BA4-677909350E94}" dt="2022-10-30T16:56:05.259" v="4" actId="2696"/>
        <pc:sldMkLst>
          <pc:docMk/>
          <pc:sldMk cId="0" sldId="289"/>
        </pc:sldMkLst>
      </pc:sldChg>
      <pc:sldChg chg="del">
        <pc:chgData name="Leanne Moffatt" userId="c93f4d8b-d8a8-4414-a0b1-79873813df83" providerId="ADAL" clId="{3CDF579A-5460-4152-8BA4-677909350E94}" dt="2022-10-30T16:55:23.786" v="1" actId="2696"/>
        <pc:sldMkLst>
          <pc:docMk/>
          <pc:sldMk cId="4065352311" sldId="290"/>
        </pc:sldMkLst>
      </pc:sldChg>
      <pc:sldChg chg="del">
        <pc:chgData name="Leanne Moffatt" userId="c93f4d8b-d8a8-4414-a0b1-79873813df83" providerId="ADAL" clId="{3CDF579A-5460-4152-8BA4-677909350E94}" dt="2022-10-30T16:56:14.020" v="5" actId="2696"/>
        <pc:sldMkLst>
          <pc:docMk/>
          <pc:sldMk cId="3908548876" sldId="291"/>
        </pc:sldMkLst>
      </pc:sldChg>
      <pc:sldChg chg="del">
        <pc:chgData name="Leanne Moffatt" userId="c93f4d8b-d8a8-4414-a0b1-79873813df83" providerId="ADAL" clId="{3CDF579A-5460-4152-8BA4-677909350E94}" dt="2022-10-30T16:56:19.030" v="6" actId="2696"/>
        <pc:sldMkLst>
          <pc:docMk/>
          <pc:sldMk cId="41025985" sldId="292"/>
        </pc:sldMkLst>
      </pc:sldChg>
      <pc:sldChg chg="del">
        <pc:chgData name="Leanne Moffatt" userId="c93f4d8b-d8a8-4414-a0b1-79873813df83" providerId="ADAL" clId="{3CDF579A-5460-4152-8BA4-677909350E94}" dt="2022-10-30T16:56:00.831" v="3" actId="2696"/>
        <pc:sldMkLst>
          <pc:docMk/>
          <pc:sldMk cId="3144622209" sldId="293"/>
        </pc:sldMkLst>
      </pc:sldChg>
      <pc:sldChg chg="del">
        <pc:chgData name="Leanne Moffatt" userId="c93f4d8b-d8a8-4414-a0b1-79873813df83" providerId="ADAL" clId="{3CDF579A-5460-4152-8BA4-677909350E94}" dt="2022-10-30T17:15:50.082" v="332" actId="2696"/>
        <pc:sldMkLst>
          <pc:docMk/>
          <pc:sldMk cId="1992596760" sldId="294"/>
        </pc:sldMkLst>
      </pc:sldChg>
      <pc:sldChg chg="del">
        <pc:chgData name="Leanne Moffatt" userId="c93f4d8b-d8a8-4414-a0b1-79873813df83" providerId="ADAL" clId="{3CDF579A-5460-4152-8BA4-677909350E94}" dt="2022-10-30T17:02:01.493" v="163" actId="2696"/>
        <pc:sldMkLst>
          <pc:docMk/>
          <pc:sldMk cId="0" sldId="296"/>
        </pc:sldMkLst>
      </pc:sldChg>
      <pc:sldChg chg="del">
        <pc:chgData name="Leanne Moffatt" userId="c93f4d8b-d8a8-4414-a0b1-79873813df83" providerId="ADAL" clId="{3CDF579A-5460-4152-8BA4-677909350E94}" dt="2022-10-30T17:16:45.752" v="339" actId="2696"/>
        <pc:sldMkLst>
          <pc:docMk/>
          <pc:sldMk cId="0" sldId="298"/>
        </pc:sldMkLst>
      </pc:sldChg>
      <pc:sldChg chg="del">
        <pc:chgData name="Leanne Moffatt" userId="c93f4d8b-d8a8-4414-a0b1-79873813df83" providerId="ADAL" clId="{3CDF579A-5460-4152-8BA4-677909350E94}" dt="2022-10-30T17:01:52.786" v="162" actId="2696"/>
        <pc:sldMkLst>
          <pc:docMk/>
          <pc:sldMk cId="4014284613" sldId="299"/>
        </pc:sldMkLst>
      </pc:sldChg>
      <pc:sldChg chg="del">
        <pc:chgData name="Leanne Moffatt" userId="c93f4d8b-d8a8-4414-a0b1-79873813df83" providerId="ADAL" clId="{3CDF579A-5460-4152-8BA4-677909350E94}" dt="2022-10-30T17:15:59.864" v="334" actId="2696"/>
        <pc:sldMkLst>
          <pc:docMk/>
          <pc:sldMk cId="495932837" sldId="300"/>
        </pc:sldMkLst>
      </pc:sldChg>
      <pc:sldChg chg="del">
        <pc:chgData name="Leanne Moffatt" userId="c93f4d8b-d8a8-4414-a0b1-79873813df83" providerId="ADAL" clId="{3CDF579A-5460-4152-8BA4-677909350E94}" dt="2022-10-30T17:16:06.166" v="335" actId="2696"/>
        <pc:sldMkLst>
          <pc:docMk/>
          <pc:sldMk cId="231757205" sldId="301"/>
        </pc:sldMkLst>
      </pc:sldChg>
      <pc:sldChg chg="del">
        <pc:chgData name="Leanne Moffatt" userId="c93f4d8b-d8a8-4414-a0b1-79873813df83" providerId="ADAL" clId="{3CDF579A-5460-4152-8BA4-677909350E94}" dt="2022-10-30T17:16:12.528" v="336" actId="2696"/>
        <pc:sldMkLst>
          <pc:docMk/>
          <pc:sldMk cId="579811497" sldId="302"/>
        </pc:sldMkLst>
      </pc:sldChg>
      <pc:sldChg chg="del">
        <pc:chgData name="Leanne Moffatt" userId="c93f4d8b-d8a8-4414-a0b1-79873813df83" providerId="ADAL" clId="{3CDF579A-5460-4152-8BA4-677909350E94}" dt="2022-10-30T17:16:19.849" v="337" actId="2696"/>
        <pc:sldMkLst>
          <pc:docMk/>
          <pc:sldMk cId="2602754059" sldId="303"/>
        </pc:sldMkLst>
      </pc:sldChg>
      <pc:sldChg chg="addSp delSp modSp mod ord">
        <pc:chgData name="Leanne Moffatt" userId="c93f4d8b-d8a8-4414-a0b1-79873813df83" providerId="ADAL" clId="{3CDF579A-5460-4152-8BA4-677909350E94}" dt="2022-10-30T17:33:09.308" v="745" actId="5793"/>
        <pc:sldMkLst>
          <pc:docMk/>
          <pc:sldMk cId="2866516148" sldId="309"/>
        </pc:sldMkLst>
        <pc:spChg chg="add del mod">
          <ac:chgData name="Leanne Moffatt" userId="c93f4d8b-d8a8-4414-a0b1-79873813df83" providerId="ADAL" clId="{3CDF579A-5460-4152-8BA4-677909350E94}" dt="2022-10-30T17:33:09.308" v="745" actId="5793"/>
          <ac:spMkLst>
            <pc:docMk/>
            <pc:sldMk cId="2866516148" sldId="309"/>
            <ac:spMk id="2" creationId="{00000000-0000-0000-0000-000000000000}"/>
          </ac:spMkLst>
        </pc:spChg>
        <pc:spChg chg="del mod">
          <ac:chgData name="Leanne Moffatt" userId="c93f4d8b-d8a8-4414-a0b1-79873813df83" providerId="ADAL" clId="{3CDF579A-5460-4152-8BA4-677909350E94}" dt="2022-10-30T17:10:10.334" v="226" actId="478"/>
          <ac:spMkLst>
            <pc:docMk/>
            <pc:sldMk cId="2866516148" sldId="309"/>
            <ac:spMk id="3" creationId="{00000000-0000-0000-0000-000000000000}"/>
          </ac:spMkLst>
        </pc:spChg>
        <pc:spChg chg="mod">
          <ac:chgData name="Leanne Moffatt" userId="c93f4d8b-d8a8-4414-a0b1-79873813df83" providerId="ADAL" clId="{3CDF579A-5460-4152-8BA4-677909350E94}" dt="2022-10-30T17:32:25.326" v="732" actId="20577"/>
          <ac:spMkLst>
            <pc:docMk/>
            <pc:sldMk cId="2866516148" sldId="309"/>
            <ac:spMk id="5" creationId="{00000000-0000-0000-0000-000000000000}"/>
          </ac:spMkLst>
        </pc:spChg>
        <pc:spChg chg="del mod">
          <ac:chgData name="Leanne Moffatt" userId="c93f4d8b-d8a8-4414-a0b1-79873813df83" providerId="ADAL" clId="{3CDF579A-5460-4152-8BA4-677909350E94}" dt="2022-10-30T17:11:05.424" v="290" actId="478"/>
          <ac:spMkLst>
            <pc:docMk/>
            <pc:sldMk cId="2866516148" sldId="309"/>
            <ac:spMk id="6" creationId="{00000000-0000-0000-0000-000000000000}"/>
          </ac:spMkLst>
        </pc:spChg>
        <pc:picChg chg="mod">
          <ac:chgData name="Leanne Moffatt" userId="c93f4d8b-d8a8-4414-a0b1-79873813df83" providerId="ADAL" clId="{3CDF579A-5460-4152-8BA4-677909350E94}" dt="2022-10-30T17:19:13.145" v="344" actId="1076"/>
          <ac:picMkLst>
            <pc:docMk/>
            <pc:sldMk cId="2866516148" sldId="309"/>
            <ac:picMk id="4" creationId="{00000000-0000-0000-0000-000000000000}"/>
          </ac:picMkLst>
        </pc:picChg>
        <pc:picChg chg="del">
          <ac:chgData name="Leanne Moffatt" userId="c93f4d8b-d8a8-4414-a0b1-79873813df83" providerId="ADAL" clId="{3CDF579A-5460-4152-8BA4-677909350E94}" dt="2022-10-30T17:08:58.705" v="196" actId="478"/>
          <ac:picMkLst>
            <pc:docMk/>
            <pc:sldMk cId="2866516148" sldId="309"/>
            <ac:picMk id="7" creationId="{00000000-0000-0000-0000-000000000000}"/>
          </ac:picMkLst>
        </pc:picChg>
        <pc:picChg chg="add mod">
          <ac:chgData name="Leanne Moffatt" userId="c93f4d8b-d8a8-4414-a0b1-79873813df83" providerId="ADAL" clId="{3CDF579A-5460-4152-8BA4-677909350E94}" dt="2022-10-30T17:09:29.720" v="200" actId="1076"/>
          <ac:picMkLst>
            <pc:docMk/>
            <pc:sldMk cId="2866516148" sldId="309"/>
            <ac:picMk id="8" creationId="{064AB0BF-D4F1-D563-4F8F-33A0032BD3BE}"/>
          </ac:picMkLst>
        </pc:picChg>
        <pc:picChg chg="add del mod">
          <ac:chgData name="Leanne Moffatt" userId="c93f4d8b-d8a8-4414-a0b1-79873813df83" providerId="ADAL" clId="{3CDF579A-5460-4152-8BA4-677909350E94}" dt="2022-10-30T17:29:15.027" v="650" actId="478"/>
          <ac:picMkLst>
            <pc:docMk/>
            <pc:sldMk cId="2866516148" sldId="309"/>
            <ac:picMk id="9" creationId="{0F4766EB-C632-4E3D-2936-A907F85EBD8B}"/>
          </ac:picMkLst>
        </pc:picChg>
        <pc:picChg chg="add del mod">
          <ac:chgData name="Leanne Moffatt" userId="c93f4d8b-d8a8-4414-a0b1-79873813df83" providerId="ADAL" clId="{3CDF579A-5460-4152-8BA4-677909350E94}" dt="2022-10-30T17:29:40.990" v="651" actId="478"/>
          <ac:picMkLst>
            <pc:docMk/>
            <pc:sldMk cId="2866516148" sldId="309"/>
            <ac:picMk id="10" creationId="{2E88251A-D927-4CF2-F99B-824F7F158AD4}"/>
          </ac:picMkLst>
        </pc:picChg>
      </pc:sldChg>
      <pc:sldChg chg="addSp delSp modSp add mod ord setBg">
        <pc:chgData name="Leanne Moffatt" userId="c93f4d8b-d8a8-4414-a0b1-79873813df83" providerId="ADAL" clId="{3CDF579A-5460-4152-8BA4-677909350E94}" dt="2022-10-30T17:21:56.682" v="360" actId="1076"/>
        <pc:sldMkLst>
          <pc:docMk/>
          <pc:sldMk cId="876585639" sldId="311"/>
        </pc:sldMkLst>
        <pc:spChg chg="mod">
          <ac:chgData name="Leanne Moffatt" userId="c93f4d8b-d8a8-4414-a0b1-79873813df83" providerId="ADAL" clId="{3CDF579A-5460-4152-8BA4-677909350E94}" dt="2022-10-30T17:06:36.795" v="191" actId="26606"/>
          <ac:spMkLst>
            <pc:docMk/>
            <pc:sldMk cId="876585639" sldId="311"/>
            <ac:spMk id="4" creationId="{00000000-0000-0000-0000-000000000000}"/>
          </ac:spMkLst>
        </pc:spChg>
        <pc:spChg chg="add">
          <ac:chgData name="Leanne Moffatt" userId="c93f4d8b-d8a8-4414-a0b1-79873813df83" providerId="ADAL" clId="{3CDF579A-5460-4152-8BA4-677909350E94}" dt="2022-10-30T17:06:36.795" v="191" actId="26606"/>
          <ac:spMkLst>
            <pc:docMk/>
            <pc:sldMk cId="876585639" sldId="311"/>
            <ac:spMk id="21" creationId="{DC99427B-A97E-40A3-B1FD-4557346C6A91}"/>
          </ac:spMkLst>
        </pc:spChg>
        <pc:grpChg chg="add">
          <ac:chgData name="Leanne Moffatt" userId="c93f4d8b-d8a8-4414-a0b1-79873813df83" providerId="ADAL" clId="{3CDF579A-5460-4152-8BA4-677909350E94}" dt="2022-10-30T17:06:36.795" v="191" actId="26606"/>
          <ac:grpSpMkLst>
            <pc:docMk/>
            <pc:sldMk cId="876585639" sldId="311"/>
            <ac:grpSpMk id="20" creationId="{4815A7B4-532E-48C9-AC24-D78ACF3339DB}"/>
          </ac:grpSpMkLst>
        </pc:grpChg>
        <pc:picChg chg="del">
          <ac:chgData name="Leanne Moffatt" userId="c93f4d8b-d8a8-4414-a0b1-79873813df83" providerId="ADAL" clId="{3CDF579A-5460-4152-8BA4-677909350E94}" dt="2022-10-30T17:05:56.398" v="175" actId="478"/>
          <ac:picMkLst>
            <pc:docMk/>
            <pc:sldMk cId="876585639" sldId="311"/>
            <ac:picMk id="2" creationId="{00000000-0000-0000-0000-000000000000}"/>
          </ac:picMkLst>
        </pc:picChg>
        <pc:picChg chg="add mod">
          <ac:chgData name="Leanne Moffatt" userId="c93f4d8b-d8a8-4414-a0b1-79873813df83" providerId="ADAL" clId="{3CDF579A-5460-4152-8BA4-677909350E94}" dt="2022-10-30T17:06:36.795" v="191" actId="26606"/>
          <ac:picMkLst>
            <pc:docMk/>
            <pc:sldMk cId="876585639" sldId="311"/>
            <ac:picMk id="3" creationId="{E74D11B3-ED14-3BF1-D7A2-6E8570C9B8A8}"/>
          </ac:picMkLst>
        </pc:picChg>
        <pc:picChg chg="del">
          <ac:chgData name="Leanne Moffatt" userId="c93f4d8b-d8a8-4414-a0b1-79873813df83" providerId="ADAL" clId="{3CDF579A-5460-4152-8BA4-677909350E94}" dt="2022-10-30T17:04:42.167" v="167" actId="478"/>
          <ac:picMkLst>
            <pc:docMk/>
            <pc:sldMk cId="876585639" sldId="311"/>
            <ac:picMk id="5" creationId="{00000000-0000-0000-0000-000000000000}"/>
          </ac:picMkLst>
        </pc:picChg>
        <pc:picChg chg="del">
          <ac:chgData name="Leanne Moffatt" userId="c93f4d8b-d8a8-4414-a0b1-79873813df83" providerId="ADAL" clId="{3CDF579A-5460-4152-8BA4-677909350E94}" dt="2022-10-30T17:05:52.418" v="172" actId="478"/>
          <ac:picMkLst>
            <pc:docMk/>
            <pc:sldMk cId="876585639" sldId="311"/>
            <ac:picMk id="6" creationId="{00000000-0000-0000-0000-000000000000}"/>
          </ac:picMkLst>
        </pc:picChg>
        <pc:picChg chg="del">
          <ac:chgData name="Leanne Moffatt" userId="c93f4d8b-d8a8-4414-a0b1-79873813df83" providerId="ADAL" clId="{3CDF579A-5460-4152-8BA4-677909350E94}" dt="2022-10-30T17:05:48.977" v="170" actId="478"/>
          <ac:picMkLst>
            <pc:docMk/>
            <pc:sldMk cId="876585639" sldId="311"/>
            <ac:picMk id="7" creationId="{00000000-0000-0000-0000-000000000000}"/>
          </ac:picMkLst>
        </pc:picChg>
        <pc:picChg chg="del">
          <ac:chgData name="Leanne Moffatt" userId="c93f4d8b-d8a8-4414-a0b1-79873813df83" providerId="ADAL" clId="{3CDF579A-5460-4152-8BA4-677909350E94}" dt="2022-10-30T17:05:51.223" v="171" actId="478"/>
          <ac:picMkLst>
            <pc:docMk/>
            <pc:sldMk cId="876585639" sldId="311"/>
            <ac:picMk id="8" creationId="{00000000-0000-0000-0000-000000000000}"/>
          </ac:picMkLst>
        </pc:picChg>
        <pc:picChg chg="del">
          <ac:chgData name="Leanne Moffatt" userId="c93f4d8b-d8a8-4414-a0b1-79873813df83" providerId="ADAL" clId="{3CDF579A-5460-4152-8BA4-677909350E94}" dt="2022-10-30T17:05:55.013" v="174" actId="478"/>
          <ac:picMkLst>
            <pc:docMk/>
            <pc:sldMk cId="876585639" sldId="311"/>
            <ac:picMk id="9" creationId="{00000000-0000-0000-0000-000000000000}"/>
          </ac:picMkLst>
        </pc:picChg>
        <pc:picChg chg="del">
          <ac:chgData name="Leanne Moffatt" userId="c93f4d8b-d8a8-4414-a0b1-79873813df83" providerId="ADAL" clId="{3CDF579A-5460-4152-8BA4-677909350E94}" dt="2022-10-30T17:05:53.991" v="173" actId="478"/>
          <ac:picMkLst>
            <pc:docMk/>
            <pc:sldMk cId="876585639" sldId="311"/>
            <ac:picMk id="13" creationId="{00000000-0000-0000-0000-000000000000}"/>
          </ac:picMkLst>
        </pc:picChg>
        <pc:picChg chg="del">
          <ac:chgData name="Leanne Moffatt" userId="c93f4d8b-d8a8-4414-a0b1-79873813df83" providerId="ADAL" clId="{3CDF579A-5460-4152-8BA4-677909350E94}" dt="2022-10-30T17:05:57.618" v="176" actId="478"/>
          <ac:picMkLst>
            <pc:docMk/>
            <pc:sldMk cId="876585639" sldId="311"/>
            <ac:picMk id="15" creationId="{00000000-0000-0000-0000-000000000000}"/>
          </ac:picMkLst>
        </pc:picChg>
        <pc:picChg chg="add mod">
          <ac:chgData name="Leanne Moffatt" userId="c93f4d8b-d8a8-4414-a0b1-79873813df83" providerId="ADAL" clId="{3CDF579A-5460-4152-8BA4-677909350E94}" dt="2022-10-30T17:21:56.682" v="360" actId="1076"/>
          <ac:picMkLst>
            <pc:docMk/>
            <pc:sldMk cId="876585639" sldId="311"/>
            <ac:picMk id="24" creationId="{C68DC118-BF25-1ECD-76E3-1289802F2B03}"/>
          </ac:picMkLst>
        </pc:picChg>
      </pc:sldChg>
      <pc:sldChg chg="delSp modSp mod">
        <pc:chgData name="Leanne Moffatt" userId="c93f4d8b-d8a8-4414-a0b1-79873813df83" providerId="ADAL" clId="{3CDF579A-5460-4152-8BA4-677909350E94}" dt="2022-10-30T17:15:25.837" v="329" actId="27636"/>
        <pc:sldMkLst>
          <pc:docMk/>
          <pc:sldMk cId="0" sldId="312"/>
        </pc:sldMkLst>
        <pc:spChg chg="mod">
          <ac:chgData name="Leanne Moffatt" userId="c93f4d8b-d8a8-4414-a0b1-79873813df83" providerId="ADAL" clId="{3CDF579A-5460-4152-8BA4-677909350E94}" dt="2022-10-30T17:15:25.837" v="329" actId="27636"/>
          <ac:spMkLst>
            <pc:docMk/>
            <pc:sldMk cId="0" sldId="312"/>
            <ac:spMk id="3" creationId="{00000000-0000-0000-0000-000000000000}"/>
          </ac:spMkLst>
        </pc:spChg>
        <pc:picChg chg="del">
          <ac:chgData name="Leanne Moffatt" userId="c93f4d8b-d8a8-4414-a0b1-79873813df83" providerId="ADAL" clId="{3CDF579A-5460-4152-8BA4-677909350E94}" dt="2022-10-30T17:13:11.548" v="317" actId="478"/>
          <ac:picMkLst>
            <pc:docMk/>
            <pc:sldMk cId="0" sldId="312"/>
            <ac:picMk id="2" creationId="{00000000-0000-0000-0000-000000000000}"/>
          </ac:picMkLst>
        </pc:picChg>
        <pc:picChg chg="del">
          <ac:chgData name="Leanne Moffatt" userId="c93f4d8b-d8a8-4414-a0b1-79873813df83" providerId="ADAL" clId="{3CDF579A-5460-4152-8BA4-677909350E94}" dt="2022-10-30T17:13:02.522" v="314" actId="478"/>
          <ac:picMkLst>
            <pc:docMk/>
            <pc:sldMk cId="0" sldId="312"/>
            <ac:picMk id="5" creationId="{00000000-0000-0000-0000-000000000000}"/>
          </ac:picMkLst>
        </pc:picChg>
        <pc:picChg chg="del">
          <ac:chgData name="Leanne Moffatt" userId="c93f4d8b-d8a8-4414-a0b1-79873813df83" providerId="ADAL" clId="{3CDF579A-5460-4152-8BA4-677909350E94}" dt="2022-10-30T17:13:08.570" v="316" actId="478"/>
          <ac:picMkLst>
            <pc:docMk/>
            <pc:sldMk cId="0" sldId="312"/>
            <ac:picMk id="6" creationId="{00000000-0000-0000-0000-000000000000}"/>
          </ac:picMkLst>
        </pc:picChg>
        <pc:picChg chg="del">
          <ac:chgData name="Leanne Moffatt" userId="c93f4d8b-d8a8-4414-a0b1-79873813df83" providerId="ADAL" clId="{3CDF579A-5460-4152-8BA4-677909350E94}" dt="2022-10-30T17:13:18.559" v="319" actId="478"/>
          <ac:picMkLst>
            <pc:docMk/>
            <pc:sldMk cId="0" sldId="312"/>
            <ac:picMk id="7" creationId="{00000000-0000-0000-0000-000000000000}"/>
          </ac:picMkLst>
        </pc:picChg>
        <pc:picChg chg="del">
          <ac:chgData name="Leanne Moffatt" userId="c93f4d8b-d8a8-4414-a0b1-79873813df83" providerId="ADAL" clId="{3CDF579A-5460-4152-8BA4-677909350E94}" dt="2022-10-30T17:13:04.973" v="315" actId="478"/>
          <ac:picMkLst>
            <pc:docMk/>
            <pc:sldMk cId="0" sldId="312"/>
            <ac:picMk id="8" creationId="{00000000-0000-0000-0000-000000000000}"/>
          </ac:picMkLst>
        </pc:picChg>
        <pc:picChg chg="mod">
          <ac:chgData name="Leanne Moffatt" userId="c93f4d8b-d8a8-4414-a0b1-79873813df83" providerId="ADAL" clId="{3CDF579A-5460-4152-8BA4-677909350E94}" dt="2022-10-30T17:13:24.130" v="320" actId="1076"/>
          <ac:picMkLst>
            <pc:docMk/>
            <pc:sldMk cId="0" sldId="312"/>
            <ac:picMk id="9" creationId="{00000000-0000-0000-0000-000000000000}"/>
          </ac:picMkLst>
        </pc:picChg>
        <pc:picChg chg="del">
          <ac:chgData name="Leanne Moffatt" userId="c93f4d8b-d8a8-4414-a0b1-79873813df83" providerId="ADAL" clId="{3CDF579A-5460-4152-8BA4-677909350E94}" dt="2022-10-30T17:13:16.319" v="318" actId="478"/>
          <ac:picMkLst>
            <pc:docMk/>
            <pc:sldMk cId="0" sldId="312"/>
            <ac:picMk id="11" creationId="{00000000-0000-0000-0000-000000000000}"/>
          </ac:picMkLst>
        </pc:picChg>
      </pc:sldChg>
      <pc:sldChg chg="addSp delSp modSp new mod">
        <pc:chgData name="Leanne Moffatt" userId="c93f4d8b-d8a8-4414-a0b1-79873813df83" providerId="ADAL" clId="{3CDF579A-5460-4152-8BA4-677909350E94}" dt="2022-10-30T17:50:41.086" v="1235" actId="1076"/>
        <pc:sldMkLst>
          <pc:docMk/>
          <pc:sldMk cId="1765335719" sldId="313"/>
        </pc:sldMkLst>
        <pc:spChg chg="mod">
          <ac:chgData name="Leanne Moffatt" userId="c93f4d8b-d8a8-4414-a0b1-79873813df83" providerId="ADAL" clId="{3CDF579A-5460-4152-8BA4-677909350E94}" dt="2022-10-30T17:24:00.120" v="505" actId="20577"/>
          <ac:spMkLst>
            <pc:docMk/>
            <pc:sldMk cId="1765335719" sldId="313"/>
            <ac:spMk id="2" creationId="{EA5A4AAD-39DF-24F2-074B-8186F41A76E4}"/>
          </ac:spMkLst>
        </pc:spChg>
        <pc:spChg chg="mod">
          <ac:chgData name="Leanne Moffatt" userId="c93f4d8b-d8a8-4414-a0b1-79873813df83" providerId="ADAL" clId="{3CDF579A-5460-4152-8BA4-677909350E94}" dt="2022-10-30T17:43:59.669" v="1055" actId="14100"/>
          <ac:spMkLst>
            <pc:docMk/>
            <pc:sldMk cId="1765335719" sldId="313"/>
            <ac:spMk id="3" creationId="{09C3A198-7D3C-8BF5-E1FF-1FD79B2BD842}"/>
          </ac:spMkLst>
        </pc:spChg>
        <pc:spChg chg="add mod">
          <ac:chgData name="Leanne Moffatt" userId="c93f4d8b-d8a8-4414-a0b1-79873813df83" providerId="ADAL" clId="{3CDF579A-5460-4152-8BA4-677909350E94}" dt="2022-10-30T17:49:15.689" v="1211" actId="1076"/>
          <ac:spMkLst>
            <pc:docMk/>
            <pc:sldMk cId="1765335719" sldId="313"/>
            <ac:spMk id="9" creationId="{67347995-F237-0B22-71F5-7EB6984D0695}"/>
          </ac:spMkLst>
        </pc:spChg>
        <pc:spChg chg="add mod">
          <ac:chgData name="Leanne Moffatt" userId="c93f4d8b-d8a8-4414-a0b1-79873813df83" providerId="ADAL" clId="{3CDF579A-5460-4152-8BA4-677909350E94}" dt="2022-10-30T17:48:09.877" v="1183" actId="1076"/>
          <ac:spMkLst>
            <pc:docMk/>
            <pc:sldMk cId="1765335719" sldId="313"/>
            <ac:spMk id="10" creationId="{DA371A6A-5DC4-61D7-A395-2D9AD99E5C53}"/>
          </ac:spMkLst>
        </pc:spChg>
        <pc:spChg chg="add mod">
          <ac:chgData name="Leanne Moffatt" userId="c93f4d8b-d8a8-4414-a0b1-79873813df83" providerId="ADAL" clId="{3CDF579A-5460-4152-8BA4-677909350E94}" dt="2022-10-30T17:49:10.826" v="1210" actId="20577"/>
          <ac:spMkLst>
            <pc:docMk/>
            <pc:sldMk cId="1765335719" sldId="313"/>
            <ac:spMk id="13" creationId="{302CB2C0-D993-2607-6D2F-C69A657233BD}"/>
          </ac:spMkLst>
        </pc:spChg>
        <pc:spChg chg="add mod">
          <ac:chgData name="Leanne Moffatt" userId="c93f4d8b-d8a8-4414-a0b1-79873813df83" providerId="ADAL" clId="{3CDF579A-5460-4152-8BA4-677909350E94}" dt="2022-10-30T17:43:23.086" v="1049" actId="1076"/>
          <ac:spMkLst>
            <pc:docMk/>
            <pc:sldMk cId="1765335719" sldId="313"/>
            <ac:spMk id="14" creationId="{D7A0A3E1-C3B7-1F72-EC9E-81477D874ED4}"/>
          </ac:spMkLst>
        </pc:spChg>
        <pc:spChg chg="add mod">
          <ac:chgData name="Leanne Moffatt" userId="c93f4d8b-d8a8-4414-a0b1-79873813df83" providerId="ADAL" clId="{3CDF579A-5460-4152-8BA4-677909350E94}" dt="2022-10-30T17:49:22.061" v="1212" actId="1076"/>
          <ac:spMkLst>
            <pc:docMk/>
            <pc:sldMk cId="1765335719" sldId="313"/>
            <ac:spMk id="15" creationId="{BDBA291F-04E4-E1DD-220B-394FD1950A82}"/>
          </ac:spMkLst>
        </pc:spChg>
        <pc:spChg chg="add mod">
          <ac:chgData name="Leanne Moffatt" userId="c93f4d8b-d8a8-4414-a0b1-79873813df83" providerId="ADAL" clId="{3CDF579A-5460-4152-8BA4-677909350E94}" dt="2022-10-30T17:50:41.086" v="1235" actId="1076"/>
          <ac:spMkLst>
            <pc:docMk/>
            <pc:sldMk cId="1765335719" sldId="313"/>
            <ac:spMk id="16" creationId="{4B9693F3-140C-1EDB-88A0-5712A9514FE5}"/>
          </ac:spMkLst>
        </pc:spChg>
        <pc:spChg chg="add mod">
          <ac:chgData name="Leanne Moffatt" userId="c93f4d8b-d8a8-4414-a0b1-79873813df83" providerId="ADAL" clId="{3CDF579A-5460-4152-8BA4-677909350E94}" dt="2022-10-30T17:50:33.506" v="1233" actId="20577"/>
          <ac:spMkLst>
            <pc:docMk/>
            <pc:sldMk cId="1765335719" sldId="313"/>
            <ac:spMk id="17" creationId="{47385163-69B3-6AA8-23AA-83665E8EF36A}"/>
          </ac:spMkLst>
        </pc:spChg>
        <pc:picChg chg="add mod modCrop">
          <ac:chgData name="Leanne Moffatt" userId="c93f4d8b-d8a8-4414-a0b1-79873813df83" providerId="ADAL" clId="{3CDF579A-5460-4152-8BA4-677909350E94}" dt="2022-10-30T17:48:15.930" v="1184" actId="1076"/>
          <ac:picMkLst>
            <pc:docMk/>
            <pc:sldMk cId="1765335719" sldId="313"/>
            <ac:picMk id="5" creationId="{7DB08EF1-38B3-1C05-4B3D-849038992903}"/>
          </ac:picMkLst>
        </pc:picChg>
        <pc:picChg chg="add mod">
          <ac:chgData name="Leanne Moffatt" userId="c93f4d8b-d8a8-4414-a0b1-79873813df83" providerId="ADAL" clId="{3CDF579A-5460-4152-8BA4-677909350E94}" dt="2022-10-30T17:43:27.014" v="1050" actId="1076"/>
          <ac:picMkLst>
            <pc:docMk/>
            <pc:sldMk cId="1765335719" sldId="313"/>
            <ac:picMk id="7" creationId="{C949FDCA-735B-85D7-C7F9-0CBBACC9E6AF}"/>
          </ac:picMkLst>
        </pc:picChg>
        <pc:picChg chg="add del mod">
          <ac:chgData name="Leanne Moffatt" userId="c93f4d8b-d8a8-4414-a0b1-79873813df83" providerId="ADAL" clId="{3CDF579A-5460-4152-8BA4-677909350E94}" dt="2022-10-30T17:42:34.813" v="1033"/>
          <ac:picMkLst>
            <pc:docMk/>
            <pc:sldMk cId="1765335719" sldId="313"/>
            <ac:picMk id="11" creationId="{0A17BD5D-64D8-4770-9B20-498BF9F7BBB0}"/>
          </ac:picMkLst>
        </pc:picChg>
      </pc:sldChg>
      <pc:sldChg chg="add del">
        <pc:chgData name="Leanne Moffatt" userId="c93f4d8b-d8a8-4414-a0b1-79873813df83" providerId="ADAL" clId="{3CDF579A-5460-4152-8BA4-677909350E94}" dt="2022-10-30T17:32:34.505" v="733" actId="2696"/>
        <pc:sldMkLst>
          <pc:docMk/>
          <pc:sldMk cId="692752341" sldId="3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74C4D-7C32-4AE4-97B4-A19CF8B4DCD0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C4406-F93D-4D60-9B1F-2A39A91B7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13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A55F-9D86-49A7-9B46-0D82138BC108}" type="datetimeFigureOut">
              <a:rPr lang="en-GB" smtClean="0"/>
              <a:pPr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CEA-2FBD-40AA-8BBF-0733D0BD1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03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A55F-9D86-49A7-9B46-0D82138BC108}" type="datetimeFigureOut">
              <a:rPr lang="en-GB" smtClean="0"/>
              <a:pPr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CEA-2FBD-40AA-8BBF-0733D0BD1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26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A55F-9D86-49A7-9B46-0D82138BC108}" type="datetimeFigureOut">
              <a:rPr lang="en-GB" smtClean="0"/>
              <a:pPr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CEA-2FBD-40AA-8BBF-0733D0BD11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6654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A55F-9D86-49A7-9B46-0D82138BC108}" type="datetimeFigureOut">
              <a:rPr lang="en-GB" smtClean="0"/>
              <a:pPr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CEA-2FBD-40AA-8BBF-0733D0BD1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80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A55F-9D86-49A7-9B46-0D82138BC108}" type="datetimeFigureOut">
              <a:rPr lang="en-GB" smtClean="0"/>
              <a:pPr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CEA-2FBD-40AA-8BBF-0733D0BD11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0994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A55F-9D86-49A7-9B46-0D82138BC108}" type="datetimeFigureOut">
              <a:rPr lang="en-GB" smtClean="0"/>
              <a:pPr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CEA-2FBD-40AA-8BBF-0733D0BD1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22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A55F-9D86-49A7-9B46-0D82138BC108}" type="datetimeFigureOut">
              <a:rPr lang="en-GB" smtClean="0"/>
              <a:pPr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CEA-2FBD-40AA-8BBF-0733D0BD1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871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A55F-9D86-49A7-9B46-0D82138BC108}" type="datetimeFigureOut">
              <a:rPr lang="en-GB" smtClean="0"/>
              <a:pPr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CEA-2FBD-40AA-8BBF-0733D0BD1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11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A55F-9D86-49A7-9B46-0D82138BC108}" type="datetimeFigureOut">
              <a:rPr lang="en-GB" smtClean="0"/>
              <a:pPr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CEA-2FBD-40AA-8BBF-0733D0BD1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66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A55F-9D86-49A7-9B46-0D82138BC108}" type="datetimeFigureOut">
              <a:rPr lang="en-GB" smtClean="0"/>
              <a:pPr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CEA-2FBD-40AA-8BBF-0733D0BD1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59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A55F-9D86-49A7-9B46-0D82138BC108}" type="datetimeFigureOut">
              <a:rPr lang="en-GB" smtClean="0"/>
              <a:pPr/>
              <a:t>30/10/2022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CEA-2FBD-40AA-8BBF-0733D0BD1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68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A55F-9D86-49A7-9B46-0D82138BC108}" type="datetimeFigureOut">
              <a:rPr lang="en-GB" smtClean="0"/>
              <a:pPr/>
              <a:t>30/10/2022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CEA-2FBD-40AA-8BBF-0733D0BD1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59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A55F-9D86-49A7-9B46-0D82138BC108}" type="datetimeFigureOut">
              <a:rPr lang="en-GB" smtClean="0"/>
              <a:pPr/>
              <a:t>30/10/2022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CEA-2FBD-40AA-8BBF-0733D0BD1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22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A55F-9D86-49A7-9B46-0D82138BC108}" type="datetimeFigureOut">
              <a:rPr lang="en-GB" smtClean="0"/>
              <a:pPr/>
              <a:t>30/10/2022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CEA-2FBD-40AA-8BBF-0733D0BD1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A55F-9D86-49A7-9B46-0D82138BC108}" type="datetimeFigureOut">
              <a:rPr lang="en-GB" smtClean="0"/>
              <a:pPr/>
              <a:t>30/10/2022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CEA-2FBD-40AA-8BBF-0733D0BD1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9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2CEA-2FBD-40AA-8BBF-0733D0BD110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A55F-9D86-49A7-9B46-0D82138BC108}" type="datetimeFigureOut">
              <a:rPr lang="en-GB" smtClean="0"/>
              <a:pPr/>
              <a:t>30/10/2022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AA55F-9D86-49A7-9B46-0D82138BC108}" type="datetimeFigureOut">
              <a:rPr lang="en-GB" smtClean="0"/>
              <a:pPr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4D2CEA-2FBD-40AA-8BBF-0733D0BD1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89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YC@humankindcharity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58" y="1593668"/>
            <a:ext cx="8596668" cy="1248671"/>
          </a:xfrm>
        </p:spPr>
        <p:txBody>
          <a:bodyPr>
            <a:normAutofit fontScale="90000"/>
          </a:bodyPr>
          <a:lstStyle/>
          <a:p>
            <a:r>
              <a:rPr lang="en-GB" dirty="0"/>
              <a:t>South Tyneside Young Carers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South Tyneside Young Carers Service</a:t>
            </a:r>
            <a:br>
              <a:rPr lang="en-GB" dirty="0"/>
            </a:br>
            <a:r>
              <a:rPr lang="en-GB" dirty="0"/>
              <a:t>Humankind &amp;TEN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26" y="5637576"/>
            <a:ext cx="4457099" cy="6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6" name="AutoShape 2" descr="https://attachment.outlook.live.net/owa/levicosker@hotmail.co.uk/service.svc/s/GetAttachmentThumbnail?id=AQMkADAwATYwMAItYTdkNC00ZTUzLTAwAi0wMAoARgAAA3LLhpCgotBKjfYJdqsLV5MHALRhH%2BwQgzRHuO1UgTw1Ii4AAAIBDAAAALRhH%2BwQgzRHuO1UgTw1Ii4AAqGrC6AAAAABEgAQAN16ToQzTQNKhnXXfnuauAM%3D&amp;thumbnailType=2&amp;owa=outlook.live.com&amp;scriptVer=2019031801.05&amp;isc=1&amp;X-OWA-CANARY=04SeqVPdw0KU8mCo10sekwCSWWqUttYYTYoKj_G0mGdknrxE-fE1q_n-SyxUqsYJO8fYsTF7ZrA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zkzMjE2LTI4MTU3MDg3NTVcIixcInB1aWRcIjpcIjE2ODg4NTI2NzU5NzI2OTFcIixcIm9pZFwiOlwiMDAwNjAwMDAtYTdkNC00ZTUzLTAwMDAtMDAwMDAwMDAwMDAwXCIsXCJzY29wZVwiOlwiT3dhRG93bmxvYWRcIn0iLCJuYmYiOjE1NTQxMTc3NzEsImV4cCI6MTU1NDExODM3MSwiaXNzIjoiMDAwMDAwMDItMDAwMC0wZmYxLWNlMDAtMDAwMDAwMDAwMDAwQDg0ZGY5ZTdmLWU5ZjYtNDBhZi1iNDM1LWFhYWFhYWFhYWFhYSIsImF1ZCI6IjAwMDAwMDAyLTAwMDAtMGZmMS1jZTAwLTAwMDAwMDAwMDAwMC9hdHRhY2htZW50Lm91dGxvb2subGl2ZS5uZXRAODRkZjllN2YtZTlmNi00MGFmLWI0MzUtYWFhYWFhYWFhYWFhIn0.IIBygAL0hXOGhjurY3rSGouDVaaBJTZbhXEeeoKmHBGjmPjgLVJc9zLZxbriUHRrojTH_3v3iNLjaLylal34gdWm137X9Nq4Pzk_CIAFjBMeL-9jba3mUbeIqcnoyE-O6f3knu5enHFtDoHHVyjl--QjOryq-csy1tYwZCjKNoaEY-EXHnnVbUFQLNfC0cuJHWPqNOcCMUNMgOKLC3ClgltPRXdC8CVnDuOQqfG5TLVagbwpYLm67-n8dNumIyIlyPPwEucoo3Jw6X650_wb1XHwT5Z_jIUYpEtP39t7vlFfPZVzlr1awAKgRwkOlbb_dxLW2vFSmk7jjZDHadOuWg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YOUNGCARERS_LOGO_OL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95" y="5180857"/>
            <a:ext cx="3698006" cy="143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3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 the Young Carers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873828"/>
            <a:ext cx="4807131" cy="253463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Levi Cosker: </a:t>
            </a:r>
            <a:r>
              <a:rPr lang="en-GB" dirty="0">
                <a:solidFill>
                  <a:schemeClr val="tx1"/>
                </a:solidFill>
              </a:rPr>
              <a:t>YC’s Programme Lead</a:t>
            </a:r>
          </a:p>
          <a:p>
            <a:r>
              <a:rPr lang="en-GB" b="1" dirty="0">
                <a:solidFill>
                  <a:schemeClr val="tx1"/>
                </a:solidFill>
              </a:rPr>
              <a:t>Jayne Plummer: </a:t>
            </a:r>
            <a:r>
              <a:rPr lang="en-GB" dirty="0">
                <a:solidFill>
                  <a:schemeClr val="tx1"/>
                </a:solidFill>
              </a:rPr>
              <a:t>YC’s Activity Officer</a:t>
            </a:r>
          </a:p>
          <a:p>
            <a:r>
              <a:rPr lang="en-GB" b="1" dirty="0">
                <a:solidFill>
                  <a:schemeClr val="tx1"/>
                </a:solidFill>
              </a:rPr>
              <a:t>Tracey Arthur: </a:t>
            </a:r>
            <a:r>
              <a:rPr lang="en-GB" dirty="0">
                <a:solidFill>
                  <a:schemeClr val="tx1"/>
                </a:solidFill>
              </a:rPr>
              <a:t>YC’s Admin/support worker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81898" y="3014704"/>
            <a:ext cx="4933954" cy="1335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Sarah Raistrick</a:t>
            </a:r>
            <a:r>
              <a:rPr lang="en-GB" b="1" noProof="0" dirty="0"/>
              <a:t>: </a:t>
            </a:r>
            <a:r>
              <a:rPr lang="en-GB" noProof="0" dirty="0"/>
              <a:t>YC’s </a:t>
            </a:r>
            <a:r>
              <a:rPr lang="en-GB" dirty="0"/>
              <a:t>Lead Practitioner</a:t>
            </a:r>
            <a:endParaRPr lang="en-GB" noProof="0" dirty="0"/>
          </a:p>
          <a:p>
            <a:pPr marL="342900" lvl="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en-GB" sz="18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Leanne</a:t>
            </a:r>
            <a:r>
              <a:rPr kumimoji="0" lang="en-GB" sz="1800" b="1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Moffatt: </a:t>
            </a:r>
            <a:r>
              <a:rPr lang="en-GB" dirty="0"/>
              <a:t>YC’s </a:t>
            </a:r>
            <a:r>
              <a:rPr kumimoji="0" lang="en-GB" sz="1800" b="0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Support </a:t>
            </a:r>
            <a:r>
              <a:rPr lang="en-GB" dirty="0"/>
              <a:t>Coordinator</a:t>
            </a:r>
            <a:endParaRPr kumimoji="0" lang="en-GB" sz="1800" b="0" i="0" u="none" strike="noStrike" kern="1200" cap="none" spc="0" normalizeH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Claire Symons: </a:t>
            </a:r>
            <a:r>
              <a:rPr lang="en-GB" dirty="0"/>
              <a:t>YC’s </a:t>
            </a:r>
            <a:r>
              <a:rPr kumimoji="0" lang="en-GB" sz="1800" b="0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Support </a:t>
            </a:r>
            <a:r>
              <a:rPr lang="en-GB" dirty="0"/>
              <a:t>Coordinator</a:t>
            </a:r>
            <a:endParaRPr kumimoji="0" lang="en-GB" sz="1800" b="0" i="0" u="none" strike="noStrike" kern="1200" cap="none" spc="0" normalizeH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3851" y="1946365"/>
            <a:ext cx="4457099" cy="6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YOUNGCARERS_LOGO_OL-01.jpg"/>
          <p:cNvPicPr>
            <a:picLocks noChangeAspect="1"/>
          </p:cNvPicPr>
          <p:nvPr/>
        </p:nvPicPr>
        <p:blipFill>
          <a:blip r:embed="rId3"/>
          <a:srcRect l="7646" t="18807" r="7763" b="16998"/>
          <a:stretch>
            <a:fillRect/>
          </a:stretch>
        </p:blipFill>
        <p:spPr>
          <a:xfrm>
            <a:off x="287383" y="1701586"/>
            <a:ext cx="4023360" cy="118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7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" y="609600"/>
            <a:ext cx="8596668" cy="762000"/>
          </a:xfrm>
        </p:spPr>
        <p:txBody>
          <a:bodyPr/>
          <a:lstStyle/>
          <a:p>
            <a:r>
              <a:rPr lang="en-GB" dirty="0"/>
              <a:t>What is a Young Carer?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09006" y="1789100"/>
            <a:ext cx="11000690" cy="265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000" dirty="0"/>
              <a:t>Young Carers are defined as </a:t>
            </a:r>
            <a:r>
              <a:rPr lang="en-GB" sz="2000" i="1" dirty="0"/>
              <a:t>“children and young persons under 18 who provide or intend to provide care, assistance or support to another family member. They carry out, often on a regular basis, significant or substantial caring tasks and assume a level of responsibility that would usually be associated with an adult. The person receiving care is often a parent but can be a sibling, grandparent or other relative who is disabled, has a chronic illness, mental health problem or other condition connected with a need for care, support or supervision.” </a:t>
            </a:r>
            <a:r>
              <a:rPr lang="en-GB" sz="2000" dirty="0"/>
              <a:t>(Becker, 2000, p 378)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5904" t="31054" r="47271" b="59980"/>
          <a:stretch>
            <a:fillRect/>
          </a:stretch>
        </p:blipFill>
        <p:spPr bwMode="auto">
          <a:xfrm>
            <a:off x="4368372" y="5436452"/>
            <a:ext cx="3654657" cy="109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6461" t="12946" r="42738" b="70090"/>
          <a:stretch>
            <a:fillRect/>
          </a:stretch>
        </p:blipFill>
        <p:spPr bwMode="auto">
          <a:xfrm>
            <a:off x="261258" y="4101737"/>
            <a:ext cx="6609805" cy="124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968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might a Young Carer do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630" y="1726675"/>
            <a:ext cx="8825659" cy="3416300"/>
          </a:xfrm>
        </p:spPr>
        <p:txBody>
          <a:bodyPr>
            <a:normAutofit/>
          </a:bodyPr>
          <a:lstStyle/>
          <a:p>
            <a:r>
              <a:rPr lang="en-GB" dirty="0"/>
              <a:t>Practical Tasks, such as cooking, housework and shopping</a:t>
            </a:r>
          </a:p>
          <a:p>
            <a:r>
              <a:rPr lang="en-GB" dirty="0"/>
              <a:t>Physical Care, such as helping someone out of bed</a:t>
            </a:r>
          </a:p>
          <a:p>
            <a:r>
              <a:rPr lang="en-GB" dirty="0"/>
              <a:t>Emotional Support, such as talking to someone who is distressed or upset.</a:t>
            </a:r>
          </a:p>
          <a:p>
            <a:r>
              <a:rPr lang="en-GB" dirty="0"/>
              <a:t>Managing the family budget and collecting prescriptions</a:t>
            </a:r>
          </a:p>
          <a:p>
            <a:r>
              <a:rPr lang="en-GB" dirty="0"/>
              <a:t>Helping to give medicine</a:t>
            </a:r>
          </a:p>
          <a:p>
            <a:r>
              <a:rPr lang="en-GB" dirty="0"/>
              <a:t>Helping someone communicate</a:t>
            </a:r>
          </a:p>
          <a:p>
            <a:r>
              <a:rPr lang="en-GB" dirty="0"/>
              <a:t>Looking after brother and sisters</a:t>
            </a:r>
          </a:p>
          <a:p>
            <a:r>
              <a:rPr lang="en-GB" dirty="0"/>
              <a:t>Dealing with emergencies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47423" t="47768" r="25470" b="13482"/>
          <a:stretch>
            <a:fillRect/>
          </a:stretch>
        </p:blipFill>
        <p:spPr bwMode="auto">
          <a:xfrm>
            <a:off x="6962503" y="4767942"/>
            <a:ext cx="2112931" cy="169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l="28850" t="43661" r="45750" b="24018"/>
          <a:stretch>
            <a:fillRect/>
          </a:stretch>
        </p:blipFill>
        <p:spPr bwMode="auto">
          <a:xfrm>
            <a:off x="3801291" y="4663441"/>
            <a:ext cx="2665833" cy="190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 l="66499" t="15804" r="13121" b="45803"/>
          <a:stretch>
            <a:fillRect/>
          </a:stretch>
        </p:blipFill>
        <p:spPr bwMode="auto">
          <a:xfrm>
            <a:off x="7393578" y="352695"/>
            <a:ext cx="1665060" cy="176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 l="28914" t="43750" r="44782" b="17679"/>
          <a:stretch>
            <a:fillRect/>
          </a:stretch>
        </p:blipFill>
        <p:spPr bwMode="auto">
          <a:xfrm>
            <a:off x="8667319" y="2778309"/>
            <a:ext cx="2638697" cy="217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/>
          <a:srcRect l="29753" t="45089" r="43842" b="25804"/>
          <a:stretch>
            <a:fillRect/>
          </a:stretch>
        </p:blipFill>
        <p:spPr bwMode="auto">
          <a:xfrm>
            <a:off x="653143" y="5106878"/>
            <a:ext cx="2495006" cy="154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51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28425"/>
            <a:ext cx="8596668" cy="1320800"/>
          </a:xfrm>
        </p:spPr>
        <p:txBody>
          <a:bodyPr/>
          <a:lstStyle/>
          <a:p>
            <a:r>
              <a:rPr lang="en-GB" dirty="0"/>
              <a:t>Aims of our  Young Carers service is to…</a:t>
            </a:r>
          </a:p>
        </p:txBody>
      </p:sp>
      <p:pic>
        <p:nvPicPr>
          <p:cNvPr id="4" name="Picture 3" descr="YOUNGCARERS_LOGO_OL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63" y="5515514"/>
            <a:ext cx="3184830" cy="123637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23249" y="2230049"/>
            <a:ext cx="8596668" cy="35049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solidFill>
                  <a:schemeClr val="tx1"/>
                </a:solidFill>
                <a:latin typeface="+mj-lt"/>
              </a:rPr>
              <a:t>Identify hidden Young Carers</a:t>
            </a:r>
          </a:p>
          <a:p>
            <a:r>
              <a:rPr lang="en-GB" sz="2200" dirty="0">
                <a:solidFill>
                  <a:schemeClr val="tx1"/>
                </a:solidFill>
                <a:latin typeface="+mj-lt"/>
              </a:rPr>
              <a:t>Improve the quality of lives of Young Carers</a:t>
            </a:r>
          </a:p>
          <a:p>
            <a:r>
              <a:rPr lang="en-GB" sz="2200" dirty="0">
                <a:solidFill>
                  <a:schemeClr val="tx1"/>
                </a:solidFill>
                <a:latin typeface="+mj-lt"/>
              </a:rPr>
              <a:t>A break away from their caring role</a:t>
            </a:r>
          </a:p>
          <a:p>
            <a:r>
              <a:rPr lang="en-GB" sz="2200" dirty="0">
                <a:solidFill>
                  <a:schemeClr val="tx1"/>
                </a:solidFill>
                <a:latin typeface="+mj-lt"/>
              </a:rPr>
              <a:t>A chance to meet new friends in similar situations</a:t>
            </a:r>
          </a:p>
          <a:p>
            <a:r>
              <a:rPr lang="en-GB" sz="2200" dirty="0">
                <a:solidFill>
                  <a:schemeClr val="tx1"/>
                </a:solidFill>
                <a:latin typeface="+mj-lt"/>
              </a:rPr>
              <a:t>An opportunity to just be children and have fun </a:t>
            </a:r>
          </a:p>
          <a:p>
            <a:r>
              <a:rPr lang="en-GB" sz="2200" dirty="0">
                <a:solidFill>
                  <a:schemeClr val="tx1"/>
                </a:solidFill>
                <a:latin typeface="+mj-lt"/>
              </a:rPr>
              <a:t>Reduced Isolation </a:t>
            </a:r>
          </a:p>
          <a:p>
            <a:r>
              <a:rPr lang="en-GB" sz="2200" dirty="0">
                <a:solidFill>
                  <a:schemeClr val="tx1"/>
                </a:solidFill>
                <a:latin typeface="+mj-lt"/>
              </a:rPr>
              <a:t>Someone to talk to </a:t>
            </a:r>
          </a:p>
          <a:p>
            <a:r>
              <a:rPr lang="en-GB" sz="2200" dirty="0">
                <a:solidFill>
                  <a:schemeClr val="tx1"/>
                </a:solidFill>
                <a:latin typeface="+mj-lt"/>
              </a:rPr>
              <a:t>Somewhere to go and feel safe and supported </a:t>
            </a:r>
          </a:p>
          <a:p>
            <a:r>
              <a:rPr lang="en-GB" sz="2200" dirty="0">
                <a:solidFill>
                  <a:schemeClr val="tx1"/>
                </a:solidFill>
                <a:latin typeface="+mj-lt"/>
              </a:rPr>
              <a:t>Support to improve school attendance </a:t>
            </a:r>
          </a:p>
          <a:p>
            <a:r>
              <a:rPr lang="en-GB" sz="2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Improve emotional and physical health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4AB0BF-D4F1-D563-4F8F-33A0032BD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26308" y="5947148"/>
            <a:ext cx="3765692" cy="564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651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/>
              <a:t>Humankind South Tyneside Young Carers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4D11B3-ED14-3BF1-D7A2-6E8570C9B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88604" y="3150558"/>
            <a:ext cx="3765692" cy="564853"/>
          </a:xfrm>
          <a:prstGeom prst="rect">
            <a:avLst/>
          </a:prstGeom>
          <a:noFill/>
        </p:spPr>
      </p:pic>
      <p:pic>
        <p:nvPicPr>
          <p:cNvPr id="24" name="Picture 2" descr="Image result for south tyneside council website">
            <a:extLst>
              <a:ext uri="{FF2B5EF4-FFF2-40B4-BE49-F238E27FC236}">
                <a16:creationId xmlns:a16="http://schemas.microsoft.com/office/drawing/2014/main" id="{C68DC118-BF25-1ECD-76E3-1289802F2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6267" y="5493335"/>
            <a:ext cx="4143375" cy="127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658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Humankind South Tyneside Young Carers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050" y="2068714"/>
            <a:ext cx="9182123" cy="3611451"/>
          </a:xfrm>
        </p:spPr>
        <p:txBody>
          <a:bodyPr/>
          <a:lstStyle/>
          <a:p>
            <a:r>
              <a:rPr lang="en-GB" dirty="0"/>
              <a:t>We provide the Young Carers Statutory Assessment</a:t>
            </a:r>
          </a:p>
          <a:p>
            <a:r>
              <a:rPr lang="en-GB" dirty="0"/>
              <a:t>Open access referrals. </a:t>
            </a:r>
          </a:p>
          <a:p>
            <a:r>
              <a:rPr lang="en-GB" dirty="0"/>
              <a:t>5-24yrs.</a:t>
            </a:r>
          </a:p>
          <a:p>
            <a:r>
              <a:rPr lang="en-GB" dirty="0"/>
              <a:t>Agree a length of time to work with young carer and their family</a:t>
            </a:r>
          </a:p>
          <a:p>
            <a:r>
              <a:rPr lang="en-GB" dirty="0"/>
              <a:t>Provide focused interventions to promote resilience, coping skills and independence from services.</a:t>
            </a:r>
          </a:p>
          <a:p>
            <a:r>
              <a:rPr lang="en-GB" dirty="0"/>
              <a:t>1-1 support, small groups, activities and family support. </a:t>
            </a:r>
          </a:p>
          <a:p>
            <a:r>
              <a:rPr lang="en-GB" dirty="0"/>
              <a:t>Referral to TEN Young Carers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7151" y="2529840"/>
            <a:ext cx="8596668" cy="1320800"/>
          </a:xfrm>
        </p:spPr>
        <p:txBody>
          <a:bodyPr/>
          <a:lstStyle/>
          <a:p>
            <a:pPr algn="ctr"/>
            <a:r>
              <a:rPr lang="en-GB" dirty="0"/>
              <a:t>TEN South Tyneside Young Carers Respite Support Service</a:t>
            </a:r>
          </a:p>
        </p:txBody>
      </p:sp>
      <p:pic>
        <p:nvPicPr>
          <p:cNvPr id="5" name="Picture 4" descr="YOUNGCARERS_LOGO_OL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948" y="0"/>
            <a:ext cx="6399073" cy="2484162"/>
          </a:xfrm>
          <a:prstGeom prst="rect">
            <a:avLst/>
          </a:prstGeom>
        </p:spPr>
      </p:pic>
      <p:pic>
        <p:nvPicPr>
          <p:cNvPr id="7" name="Picture 6" descr="Image result for children in need logo"/>
          <p:cNvPicPr>
            <a:picLocks noChangeAspect="1" noChangeArrowheads="1"/>
          </p:cNvPicPr>
          <p:nvPr/>
        </p:nvPicPr>
        <p:blipFill>
          <a:blip r:embed="rId3" cstate="print"/>
          <a:srcRect t="14308" b="14086"/>
          <a:stretch>
            <a:fillRect/>
          </a:stretch>
        </p:blipFill>
        <p:spPr bwMode="auto">
          <a:xfrm>
            <a:off x="185217" y="5629962"/>
            <a:ext cx="1999796" cy="884219"/>
          </a:xfrm>
          <a:prstGeom prst="rect">
            <a:avLst/>
          </a:prstGeom>
          <a:noFill/>
        </p:spPr>
      </p:pic>
      <p:pic>
        <p:nvPicPr>
          <p:cNvPr id="8" name="Picture 8" descr="Image result for big lottery fund"/>
          <p:cNvPicPr>
            <a:picLocks noChangeAspect="1" noChangeArrowheads="1"/>
          </p:cNvPicPr>
          <p:nvPr/>
        </p:nvPicPr>
        <p:blipFill>
          <a:blip r:embed="rId4" cstate="print"/>
          <a:srcRect l="10082" t="11386" r="10673" b="10396"/>
          <a:stretch>
            <a:fillRect/>
          </a:stretch>
        </p:blipFill>
        <p:spPr bwMode="auto">
          <a:xfrm>
            <a:off x="2185013" y="5418593"/>
            <a:ext cx="1488431" cy="108624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982" y="5282420"/>
            <a:ext cx="1070533" cy="1284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26"/>
          <a:stretch/>
        </p:blipFill>
        <p:spPr>
          <a:xfrm>
            <a:off x="3821176" y="5924687"/>
            <a:ext cx="3030328" cy="559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455" y="5594916"/>
            <a:ext cx="1490713" cy="884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24525" t="9061" r="28150" b="11865"/>
          <a:stretch/>
        </p:blipFill>
        <p:spPr>
          <a:xfrm>
            <a:off x="6999236" y="5418593"/>
            <a:ext cx="1487487" cy="9971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5213" y="4544568"/>
            <a:ext cx="1484070" cy="5153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680" y="209005"/>
            <a:ext cx="8596668" cy="770709"/>
          </a:xfrm>
        </p:spPr>
        <p:txBody>
          <a:bodyPr>
            <a:normAutofit fontScale="90000"/>
          </a:bodyPr>
          <a:lstStyle/>
          <a:p>
            <a:r>
              <a:rPr lang="en-GB" dirty="0"/>
              <a:t>TEN South Tyneside Young Carers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What We Offer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80" y="1214734"/>
            <a:ext cx="8939263" cy="52444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r>
              <a:rPr lang="en-GB" dirty="0"/>
              <a:t>Referral and signposting to Humankind Young Carers </a:t>
            </a:r>
          </a:p>
          <a:p>
            <a:r>
              <a:rPr lang="en-GB" dirty="0"/>
              <a:t>Welcome Pack and Initial Meeting</a:t>
            </a:r>
          </a:p>
          <a:p>
            <a:r>
              <a:rPr lang="en-GB" dirty="0"/>
              <a:t>Respite Activity Packs (Arts &amp; Craft Packs, Family Cooking Packs)</a:t>
            </a:r>
          </a:p>
          <a:p>
            <a:r>
              <a:rPr lang="en-GB" dirty="0"/>
              <a:t>Age Appropriate Respite Activity Sessions</a:t>
            </a:r>
          </a:p>
          <a:p>
            <a:r>
              <a:rPr lang="en-GB" dirty="0"/>
              <a:t>School Holiday Activity Programmes</a:t>
            </a:r>
          </a:p>
          <a:p>
            <a:r>
              <a:rPr lang="en-GB" dirty="0"/>
              <a:t>Residential Breaks</a:t>
            </a:r>
          </a:p>
          <a:p>
            <a:r>
              <a:rPr lang="en-GB" dirty="0"/>
              <a:t>Monthly School Drop In Sessions and Peer Support</a:t>
            </a:r>
          </a:p>
          <a:p>
            <a:r>
              <a:rPr lang="en-GB" dirty="0"/>
              <a:t>Homework Help</a:t>
            </a:r>
          </a:p>
          <a:p>
            <a:r>
              <a:rPr lang="en-GB" dirty="0"/>
              <a:t>Personal Development Workshops and Training i.e. First Aid, Safeguarding</a:t>
            </a:r>
          </a:p>
          <a:p>
            <a:r>
              <a:rPr lang="en-GB" dirty="0"/>
              <a:t>Duke of Edinburgh Award</a:t>
            </a:r>
          </a:p>
          <a:p>
            <a:r>
              <a:rPr lang="en-GB" dirty="0"/>
              <a:t>Volunteering Opportunities</a:t>
            </a:r>
          </a:p>
          <a:p>
            <a:r>
              <a:rPr lang="en-GB" dirty="0"/>
              <a:t>Family Support: Advice and Advocacy, Parent Forums &amp; Family Activities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9" name="Picture 8" descr="YOUNGCARERS_LOGO_OL-01.jpg"/>
          <p:cNvPicPr>
            <a:picLocks noChangeAspect="1"/>
          </p:cNvPicPr>
          <p:nvPr/>
        </p:nvPicPr>
        <p:blipFill>
          <a:blip r:embed="rId2"/>
          <a:srcRect l="7646" t="18807" r="7763" b="16998"/>
          <a:stretch>
            <a:fillRect/>
          </a:stretch>
        </p:blipFill>
        <p:spPr>
          <a:xfrm>
            <a:off x="8611950" y="5732113"/>
            <a:ext cx="3112236" cy="9168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A4AAD-39DF-24F2-074B-8186F41A7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to do next if you think you are a young carer.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3A198-7D3C-8BF5-E1FF-1FD79B2BD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902206"/>
          </a:xfrm>
        </p:spPr>
        <p:txBody>
          <a:bodyPr/>
          <a:lstStyle/>
          <a:p>
            <a:r>
              <a:rPr lang="en-GB" dirty="0"/>
              <a:t>Talk to your teacher or an adult at home about this.</a:t>
            </a:r>
          </a:p>
          <a:p>
            <a:r>
              <a:rPr lang="en-GB" dirty="0"/>
              <a:t>Make a referral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08EF1-38B3-1C05-4B3D-8490389929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21" t="12766" r="4096" b="10638"/>
          <a:stretch/>
        </p:blipFill>
        <p:spPr>
          <a:xfrm>
            <a:off x="4039447" y="4968744"/>
            <a:ext cx="2879387" cy="1679125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C949FDCA-735B-85D7-C7F9-0CBBACC9E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72" y="5057040"/>
            <a:ext cx="1631565" cy="16315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347995-F237-0B22-71F5-7EB6984D0695}"/>
              </a:ext>
            </a:extLst>
          </p:cNvPr>
          <p:cNvSpPr txBox="1"/>
          <p:nvPr/>
        </p:nvSpPr>
        <p:spPr>
          <a:xfrm>
            <a:off x="4340012" y="3505920"/>
            <a:ext cx="2578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Follow us on </a:t>
            </a:r>
            <a:r>
              <a:rPr lang="en-GB" dirty="0" err="1"/>
              <a:t>facebook</a:t>
            </a:r>
            <a:r>
              <a:rPr lang="en-GB" dirty="0"/>
              <a:t>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A371A6A-5DC4-61D7-A395-2D9AD99E5C53}"/>
              </a:ext>
            </a:extLst>
          </p:cNvPr>
          <p:cNvSpPr/>
          <p:nvPr/>
        </p:nvSpPr>
        <p:spPr>
          <a:xfrm>
            <a:off x="5490274" y="4170495"/>
            <a:ext cx="278297" cy="621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2CB2C0-D993-2607-6D2F-C69A657233BD}"/>
              </a:ext>
            </a:extLst>
          </p:cNvPr>
          <p:cNvSpPr txBox="1"/>
          <p:nvPr/>
        </p:nvSpPr>
        <p:spPr>
          <a:xfrm>
            <a:off x="677334" y="3429000"/>
            <a:ext cx="2712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/>
              <a:t> Scan me for the referral form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D7A0A3E1-C3B7-1F72-EC9E-81477D874ED4}"/>
              </a:ext>
            </a:extLst>
          </p:cNvPr>
          <p:cNvSpPr/>
          <p:nvPr/>
        </p:nvSpPr>
        <p:spPr>
          <a:xfrm>
            <a:off x="1826107" y="4163627"/>
            <a:ext cx="278297" cy="805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BA291F-04E4-E1DD-220B-394FD1950A82}"/>
              </a:ext>
            </a:extLst>
          </p:cNvPr>
          <p:cNvSpPr txBox="1"/>
          <p:nvPr/>
        </p:nvSpPr>
        <p:spPr>
          <a:xfrm>
            <a:off x="8687610" y="3536301"/>
            <a:ext cx="2578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Give us a call or e mail 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4B9693F3-140C-1EDB-88A0-5712A9514FE5}"/>
              </a:ext>
            </a:extLst>
          </p:cNvPr>
          <p:cNvSpPr/>
          <p:nvPr/>
        </p:nvSpPr>
        <p:spPr>
          <a:xfrm>
            <a:off x="9788710" y="4131251"/>
            <a:ext cx="376621" cy="869867"/>
          </a:xfrm>
          <a:prstGeom prst="downArrow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385163-69B3-6AA8-23AA-83665E8EF36A}"/>
              </a:ext>
            </a:extLst>
          </p:cNvPr>
          <p:cNvSpPr txBox="1"/>
          <p:nvPr/>
        </p:nvSpPr>
        <p:spPr>
          <a:xfrm>
            <a:off x="7821227" y="5057040"/>
            <a:ext cx="41725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E Mail: </a:t>
            </a:r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STYC@humankindcharity.org.uk</a:t>
            </a:r>
            <a:endParaRPr lang="en-GB" dirty="0"/>
          </a:p>
          <a:p>
            <a:endParaRPr lang="en-GB" dirty="0"/>
          </a:p>
          <a:p>
            <a:r>
              <a:rPr lang="en-GB" dirty="0"/>
              <a:t>Telephone :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01325 731 160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3357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800</TotalTime>
  <Words>543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South Tyneside Young Carers               South Tyneside Young Carers Service Humankind &amp;TEN</vt:lpstr>
      <vt:lpstr>What is a Young Carer?</vt:lpstr>
      <vt:lpstr>What might a Young Carer do ?</vt:lpstr>
      <vt:lpstr>Aims of our  Young Carers service is to…</vt:lpstr>
      <vt:lpstr>Humankind South Tyneside Young Carers</vt:lpstr>
      <vt:lpstr>Humankind South Tyneside Young Carers Service</vt:lpstr>
      <vt:lpstr>TEN South Tyneside Young Carers Respite Support Service</vt:lpstr>
      <vt:lpstr>TEN South Tyneside Young Carers  What We Offer </vt:lpstr>
      <vt:lpstr>What to do next if you think you are a young carer.</vt:lpstr>
      <vt:lpstr>Meet the Young Carers Teams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Tyneside Young Carers</dc:title>
  <dc:creator>Levi Cosker</dc:creator>
  <cp:lastModifiedBy>Leanne Moffatt</cp:lastModifiedBy>
  <cp:revision>90</cp:revision>
  <cp:lastPrinted>2019-05-10T08:00:14Z</cp:lastPrinted>
  <dcterms:created xsi:type="dcterms:W3CDTF">2019-02-07T11:00:04Z</dcterms:created>
  <dcterms:modified xsi:type="dcterms:W3CDTF">2022-10-30T17:51:12Z</dcterms:modified>
</cp:coreProperties>
</file>