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70" r:id="rId3"/>
    <p:sldId id="271" r:id="rId4"/>
    <p:sldId id="272" r:id="rId5"/>
    <p:sldId id="273" r:id="rId6"/>
    <p:sldId id="274" r:id="rId7"/>
    <p:sldId id="275" r:id="rId8"/>
    <p:sldId id="258" r:id="rId9"/>
    <p:sldId id="276" r:id="rId10"/>
    <p:sldId id="277" r:id="rId11"/>
    <p:sldId id="280" r:id="rId12"/>
    <p:sldId id="284" r:id="rId13"/>
    <p:sldId id="283" r:id="rId14"/>
    <p:sldId id="282"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6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C86C0BC-257E-429B-8F66-A39B688902C1}" type="datetimeFigureOut">
              <a:rPr lang="en-GB" smtClean="0"/>
              <a:t>21/06/2022</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57AE7EB-7192-44EE-809F-BE22794F1A23}"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86C0BC-257E-429B-8F66-A39B688902C1}" type="datetimeFigureOut">
              <a:rPr lang="en-GB" smtClean="0"/>
              <a:t>21/06/2022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86C0BC-257E-429B-8F66-A39B688902C1}" type="datetimeFigureOut">
              <a:rPr lang="en-GB" smtClean="0"/>
              <a:t>21/06/2022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86C0BC-257E-429B-8F66-A39B688902C1}" type="datetimeFigureOut">
              <a:rPr lang="en-GB" smtClean="0"/>
              <a:t>21/06/2022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C86C0BC-257E-429B-8F66-A39B688902C1}" type="datetimeFigureOut">
              <a:rPr lang="en-GB" smtClean="0"/>
              <a:t>21/06/2022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86C0BC-257E-429B-8F66-A39B688902C1}" type="datetimeFigureOut">
              <a:rPr lang="en-GB" smtClean="0"/>
              <a:t>21/06/2022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7AE7EB-7192-44EE-809F-BE22794F1A23}" type="slidenum">
              <a:rPr lang="en-GB" smtClean="0"/>
              <a:t>‹#›</a:t>
            </a:fld>
            <a:endParaRPr lang="en-GB"/>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C86C0BC-257E-429B-8F66-A39B688902C1}" type="datetimeFigureOut">
              <a:rPr lang="en-GB" smtClean="0"/>
              <a:t>21/06/2022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7AE7EB-7192-44EE-809F-BE22794F1A23}"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86C0BC-257E-429B-8F66-A39B688902C1}" type="datetimeFigureOut">
              <a:rPr lang="en-GB" smtClean="0"/>
              <a:t>21/06/2022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7AE7EB-7192-44EE-809F-BE22794F1A23}" type="slidenum">
              <a:rPr lang="en-GB" smtClean="0"/>
              <a:t>‹#›</a:t>
            </a:fld>
            <a:endParaRPr lang="en-GB"/>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6C0BC-257E-429B-8F66-A39B688902C1}" type="datetimeFigureOut">
              <a:rPr lang="en-GB" smtClean="0"/>
              <a:t>21/06/2022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7AE7EB-7192-44EE-809F-BE22794F1A23}"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C86C0BC-257E-429B-8F66-A39B688902C1}" type="datetimeFigureOut">
              <a:rPr lang="en-GB" smtClean="0"/>
              <a:t>21/06/2022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7AE7EB-7192-44EE-809F-BE22794F1A23}"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C86C0BC-257E-429B-8F66-A39B688902C1}" type="datetimeFigureOut">
              <a:rPr lang="en-GB" smtClean="0"/>
              <a:t>21/06/2022</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57AE7EB-7192-44EE-809F-BE22794F1A23}"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C86C0BC-257E-429B-8F66-A39B688902C1}" type="datetimeFigureOut">
              <a:rPr lang="en-GB" smtClean="0"/>
              <a:t>21/06/2022</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57AE7EB-7192-44EE-809F-BE22794F1A23}"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764704"/>
            <a:ext cx="7990656" cy="2817659"/>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Providing Quality </a:t>
            </a:r>
            <a:br>
              <a:rPr lang="en-GB" dirty="0" smtClean="0"/>
            </a:br>
            <a:r>
              <a:rPr lang="en-GB" dirty="0" smtClean="0"/>
              <a:t>Early Years Education</a:t>
            </a:r>
            <a:endParaRPr lang="en-GB" dirty="0"/>
          </a:p>
        </p:txBody>
      </p:sp>
      <p:sp>
        <p:nvSpPr>
          <p:cNvPr id="3" name="Subtitle 2"/>
          <p:cNvSpPr>
            <a:spLocks noGrp="1"/>
          </p:cNvSpPr>
          <p:nvPr>
            <p:ph type="subTitle" idx="1"/>
          </p:nvPr>
        </p:nvSpPr>
        <p:spPr/>
        <p:txBody>
          <a:bodyPr>
            <a:normAutofit/>
          </a:bodyPr>
          <a:lstStyle/>
          <a:p>
            <a:r>
              <a:rPr lang="en-GB" sz="5400" dirty="0" smtClean="0"/>
              <a:t>Marsden Primary EYFS</a:t>
            </a:r>
            <a:endParaRPr lang="en-GB" sz="5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89726"/>
            <a:ext cx="1318320" cy="13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746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buFont typeface="Wingdings 3" panose="05040102010807070707" pitchFamily="18" charset="2"/>
              <a:buChar char=""/>
            </a:pPr>
            <a:r>
              <a:rPr lang="en-GB" sz="2800" dirty="0">
                <a:solidFill>
                  <a:srgbClr val="FF0000"/>
                </a:solidFill>
              </a:rPr>
              <a:t>8:45-9:00- Rhyme Time/Welcome/Register</a:t>
            </a:r>
          </a:p>
          <a:p>
            <a:pPr>
              <a:buFont typeface="Wingdings 3" panose="05040102010807070707" pitchFamily="18" charset="2"/>
              <a:buChar char=""/>
            </a:pPr>
            <a:r>
              <a:rPr lang="en-GB" sz="2800" dirty="0">
                <a:solidFill>
                  <a:srgbClr val="FF0000"/>
                </a:solidFill>
              </a:rPr>
              <a:t>9:00-9:30-Phonics/Maths Adult Led Task</a:t>
            </a:r>
          </a:p>
          <a:p>
            <a:pPr>
              <a:buFont typeface="Wingdings 3" panose="05040102010807070707" pitchFamily="18" charset="2"/>
              <a:buChar char=""/>
            </a:pPr>
            <a:r>
              <a:rPr lang="en-GB" sz="2800" dirty="0">
                <a:solidFill>
                  <a:srgbClr val="FF0000"/>
                </a:solidFill>
              </a:rPr>
              <a:t>9:30-10:30- Child Initiated Time (Indoor)/Challenge </a:t>
            </a:r>
          </a:p>
          <a:p>
            <a:pPr>
              <a:buFont typeface="Wingdings 3" panose="05040102010807070707" pitchFamily="18" charset="2"/>
              <a:buChar char=""/>
            </a:pPr>
            <a:r>
              <a:rPr lang="en-GB" sz="2800" dirty="0" smtClean="0">
                <a:solidFill>
                  <a:srgbClr val="FF0000"/>
                </a:solidFill>
              </a:rPr>
              <a:t>10:30-10:45- Water</a:t>
            </a:r>
            <a:endParaRPr lang="en-GB" sz="2800" dirty="0">
              <a:solidFill>
                <a:srgbClr val="FF0000"/>
              </a:solidFill>
            </a:endParaRPr>
          </a:p>
          <a:p>
            <a:pPr>
              <a:buFont typeface="Wingdings 3" panose="05040102010807070707" pitchFamily="18" charset="2"/>
              <a:buChar char=""/>
            </a:pPr>
            <a:r>
              <a:rPr lang="en-GB" sz="2800" dirty="0" smtClean="0">
                <a:solidFill>
                  <a:srgbClr val="FF0000"/>
                </a:solidFill>
              </a:rPr>
              <a:t>10:45-11:15- </a:t>
            </a:r>
            <a:r>
              <a:rPr lang="en-GB" sz="2800" dirty="0">
                <a:solidFill>
                  <a:srgbClr val="FF0000"/>
                </a:solidFill>
              </a:rPr>
              <a:t>Child Initiated Time (Outdoor)</a:t>
            </a:r>
          </a:p>
          <a:p>
            <a:pPr>
              <a:buFont typeface="Wingdings 3" panose="05040102010807070707" pitchFamily="18" charset="2"/>
              <a:buChar char=""/>
            </a:pPr>
            <a:r>
              <a:rPr lang="en-GB" sz="2800" dirty="0" smtClean="0">
                <a:solidFill>
                  <a:srgbClr val="FF0000"/>
                </a:solidFill>
              </a:rPr>
              <a:t>11:15-11:30- Prepare for Lunch</a:t>
            </a:r>
            <a:endParaRPr lang="en-GB" sz="2800" dirty="0">
              <a:solidFill>
                <a:srgbClr val="FF0000"/>
              </a:solidFill>
            </a:endParaRPr>
          </a:p>
          <a:p>
            <a:pPr>
              <a:buFont typeface="Wingdings 3" panose="05040102010807070707" pitchFamily="18" charset="2"/>
              <a:buChar char=""/>
            </a:pPr>
            <a:r>
              <a:rPr lang="en-GB" sz="2800" dirty="0" smtClean="0"/>
              <a:t>11:30-12:00-Lunch in the Hall</a:t>
            </a:r>
            <a:endParaRPr lang="en-GB" sz="2800" dirty="0"/>
          </a:p>
          <a:p>
            <a:r>
              <a:rPr lang="en-GB" sz="2800" dirty="0"/>
              <a:t>12:00-12:45- </a:t>
            </a:r>
            <a:r>
              <a:rPr lang="en-GB" sz="2800" dirty="0" smtClean="0"/>
              <a:t>Outdoor Break- </a:t>
            </a:r>
            <a:r>
              <a:rPr lang="en-GB" sz="2800" dirty="0"/>
              <a:t>Physical </a:t>
            </a:r>
            <a:r>
              <a:rPr lang="en-GB" sz="2800" dirty="0" smtClean="0"/>
              <a:t>Development</a:t>
            </a:r>
          </a:p>
          <a:p>
            <a:r>
              <a:rPr lang="en-GB" sz="2800" dirty="0" smtClean="0"/>
              <a:t>12:45-1:00- Team Work Task</a:t>
            </a:r>
          </a:p>
          <a:p>
            <a:r>
              <a:rPr lang="en-GB" sz="2800" dirty="0" smtClean="0"/>
              <a:t>1:00-2:00-Prime Areas Development Time/Child Initiated Time</a:t>
            </a:r>
            <a:endParaRPr lang="en-GB" sz="2800" dirty="0"/>
          </a:p>
          <a:p>
            <a:r>
              <a:rPr lang="en-GB" sz="2800" dirty="0" smtClean="0"/>
              <a:t>2:00-2:45-Child </a:t>
            </a:r>
            <a:r>
              <a:rPr lang="en-GB" sz="2800" dirty="0"/>
              <a:t>Initiated </a:t>
            </a:r>
            <a:r>
              <a:rPr lang="en-GB" sz="2800" dirty="0" smtClean="0"/>
              <a:t>Time (Outdoor)</a:t>
            </a:r>
            <a:endParaRPr lang="en-GB" sz="2800" dirty="0"/>
          </a:p>
          <a:p>
            <a:r>
              <a:rPr lang="en-GB" sz="2800" dirty="0" smtClean="0"/>
              <a:t>2:45-3:00-Milk and Fruit</a:t>
            </a:r>
            <a:endParaRPr lang="en-GB" sz="2800" dirty="0"/>
          </a:p>
          <a:p>
            <a:r>
              <a:rPr lang="en-GB" sz="2800" dirty="0"/>
              <a:t>3:00-3:15-Story Time</a:t>
            </a:r>
          </a:p>
          <a:p>
            <a:r>
              <a:rPr lang="en-GB" sz="2800" dirty="0"/>
              <a:t>3:15-Home Time</a:t>
            </a:r>
          </a:p>
          <a:p>
            <a:endParaRPr lang="en-GB" sz="2800" dirty="0" smtClean="0">
              <a:solidFill>
                <a:srgbClr val="FF0000"/>
              </a:solidFill>
            </a:endParaRPr>
          </a:p>
          <a:p>
            <a:endParaRPr lang="en-GB" sz="2800" dirty="0">
              <a:solidFill>
                <a:srgbClr val="FF0000"/>
              </a:solidFill>
            </a:endParaRPr>
          </a:p>
          <a:p>
            <a:pPr marL="109728" indent="0">
              <a:buNone/>
            </a:pPr>
            <a:endParaRPr lang="en-GB" dirty="0"/>
          </a:p>
        </p:txBody>
      </p:sp>
      <p:sp>
        <p:nvSpPr>
          <p:cNvPr id="3" name="Title 2"/>
          <p:cNvSpPr>
            <a:spLocks noGrp="1"/>
          </p:cNvSpPr>
          <p:nvPr>
            <p:ph type="title"/>
          </p:nvPr>
        </p:nvSpPr>
        <p:spPr/>
        <p:txBody>
          <a:bodyPr/>
          <a:lstStyle/>
          <a:p>
            <a:r>
              <a:rPr lang="en-GB" dirty="0" smtClean="0"/>
              <a:t>30 hour placement</a:t>
            </a:r>
            <a:endParaRPr lang="en-GB" dirty="0"/>
          </a:p>
        </p:txBody>
      </p:sp>
    </p:spTree>
    <p:extLst>
      <p:ext uri="{BB962C8B-B14F-4D97-AF65-F5344CB8AC3E}">
        <p14:creationId xmlns:p14="http://schemas.microsoft.com/office/powerpoint/2010/main" val="4212262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Wingdings 3" panose="05040102010807070707" pitchFamily="18" charset="2"/>
              <a:buChar char=""/>
            </a:pPr>
            <a:r>
              <a:rPr lang="en-GB" sz="2400" dirty="0" smtClean="0"/>
              <a:t>8:45-9:10-Rhyme Time/Wake up Shake up/Register</a:t>
            </a:r>
            <a:endParaRPr lang="en-GB" sz="2400" dirty="0"/>
          </a:p>
          <a:p>
            <a:r>
              <a:rPr lang="en-GB" sz="2400" dirty="0"/>
              <a:t>9:10-10:00-Child Initiated Time</a:t>
            </a:r>
          </a:p>
          <a:p>
            <a:r>
              <a:rPr lang="en-GB" sz="2400" dirty="0" smtClean="0"/>
              <a:t>10:00-10:30-Phonics</a:t>
            </a:r>
            <a:endParaRPr lang="en-GB" sz="2400" dirty="0"/>
          </a:p>
          <a:p>
            <a:r>
              <a:rPr lang="en-GB" sz="2400" dirty="0"/>
              <a:t>10:30-10:45-Milk </a:t>
            </a:r>
            <a:endParaRPr lang="en-GB" sz="2400" dirty="0" smtClean="0"/>
          </a:p>
          <a:p>
            <a:r>
              <a:rPr lang="en-GB" sz="2400" dirty="0" smtClean="0"/>
              <a:t>10:45-11:15-Challenge</a:t>
            </a:r>
            <a:endParaRPr lang="en-GB" sz="2400" dirty="0"/>
          </a:p>
          <a:p>
            <a:r>
              <a:rPr lang="en-GB" sz="2400" dirty="0" smtClean="0"/>
              <a:t>11:15-11:45- Literacy</a:t>
            </a:r>
            <a:endParaRPr lang="en-GB" sz="2400" dirty="0"/>
          </a:p>
          <a:p>
            <a:pPr>
              <a:buFont typeface="Wingdings 3" panose="05040102010807070707" pitchFamily="18" charset="2"/>
              <a:buChar char=""/>
            </a:pPr>
            <a:r>
              <a:rPr lang="en-GB" sz="2400" dirty="0" smtClean="0"/>
              <a:t>11:45-12:15-Lunch </a:t>
            </a:r>
            <a:r>
              <a:rPr lang="en-GB" sz="2400" dirty="0"/>
              <a:t>in the Hall</a:t>
            </a:r>
          </a:p>
          <a:p>
            <a:r>
              <a:rPr lang="en-GB" sz="2400" dirty="0" smtClean="0"/>
              <a:t>12:15-1:00-Outdoor- </a:t>
            </a:r>
            <a:r>
              <a:rPr lang="en-GB" sz="2400" dirty="0"/>
              <a:t>Physical Development</a:t>
            </a:r>
          </a:p>
          <a:p>
            <a:r>
              <a:rPr lang="en-GB" sz="2400" dirty="0" smtClean="0"/>
              <a:t>1:00-2:00-Numbers and Patterns</a:t>
            </a:r>
          </a:p>
          <a:p>
            <a:r>
              <a:rPr lang="en-GB" sz="2400" dirty="0" smtClean="0"/>
              <a:t>2:00-2:45-Child </a:t>
            </a:r>
            <a:r>
              <a:rPr lang="en-GB" sz="2400" dirty="0"/>
              <a:t>Initiated Time</a:t>
            </a:r>
          </a:p>
          <a:p>
            <a:r>
              <a:rPr lang="en-GB" sz="2400" dirty="0" smtClean="0"/>
              <a:t>2:45-3:00-Fruit</a:t>
            </a:r>
            <a:endParaRPr lang="en-GB" sz="2400" dirty="0"/>
          </a:p>
          <a:p>
            <a:r>
              <a:rPr lang="en-GB" sz="2400" dirty="0"/>
              <a:t>3:00-3:15-Story Time</a:t>
            </a:r>
          </a:p>
          <a:p>
            <a:r>
              <a:rPr lang="en-GB" sz="2400" dirty="0"/>
              <a:t>3:15-Home Time</a:t>
            </a:r>
          </a:p>
          <a:p>
            <a:endParaRPr lang="en-GB" dirty="0"/>
          </a:p>
        </p:txBody>
      </p:sp>
      <p:sp>
        <p:nvSpPr>
          <p:cNvPr id="3" name="Title 2"/>
          <p:cNvSpPr>
            <a:spLocks noGrp="1"/>
          </p:cNvSpPr>
          <p:nvPr>
            <p:ph type="title"/>
          </p:nvPr>
        </p:nvSpPr>
        <p:spPr/>
        <p:txBody>
          <a:bodyPr/>
          <a:lstStyle/>
          <a:p>
            <a:r>
              <a:rPr lang="en-GB" dirty="0" smtClean="0"/>
              <a:t>Reception</a:t>
            </a:r>
            <a:endParaRPr lang="en-GB" dirty="0"/>
          </a:p>
        </p:txBody>
      </p:sp>
    </p:spTree>
    <p:extLst>
      <p:ext uri="{BB962C8B-B14F-4D97-AF65-F5344CB8AC3E}">
        <p14:creationId xmlns:p14="http://schemas.microsoft.com/office/powerpoint/2010/main" val="1521058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Uniform </a:t>
            </a:r>
            <a:endParaRPr lang="en-GB" dirty="0"/>
          </a:p>
        </p:txBody>
      </p:sp>
      <p:sp>
        <p:nvSpPr>
          <p:cNvPr id="5" name="Rectangle 4"/>
          <p:cNvSpPr/>
          <p:nvPr/>
        </p:nvSpPr>
        <p:spPr>
          <a:xfrm>
            <a:off x="179512" y="1127463"/>
            <a:ext cx="8840998" cy="4031873"/>
          </a:xfrm>
          <a:prstGeom prst="rect">
            <a:avLst/>
          </a:prstGeom>
        </p:spPr>
        <p:txBody>
          <a:bodyPr wrap="square">
            <a:spAutoFit/>
          </a:bodyPr>
          <a:lstStyle/>
          <a:p>
            <a:r>
              <a:rPr lang="en-GB" sz="1600" dirty="0"/>
              <a:t>Grey skirt or pinafore dress; grey trousers; red sweatshirt or cardigan; white blouse or polo shirt; grey, white or black ankle or knee socks or tights; black footwear; red and white check summer dress; black sandals may be worn in the summer term. </a:t>
            </a:r>
          </a:p>
          <a:p>
            <a:endParaRPr lang="en-GB" sz="1600" dirty="0"/>
          </a:p>
          <a:p>
            <a:r>
              <a:rPr lang="en-GB" sz="1600" dirty="0"/>
              <a:t>Footwear – the school wants all children to grow into healthy adults.  We believe that it is dangerous for children to wear shoes with platform soles or high heels in school, so we do not allow this.  We require all children to wear black footwear, as described in the school’s uniform list.</a:t>
            </a:r>
          </a:p>
          <a:p>
            <a:endParaRPr lang="en-GB" sz="1600" dirty="0"/>
          </a:p>
          <a:p>
            <a:r>
              <a:rPr lang="en-GB" sz="1600" dirty="0"/>
              <a:t>Our PE uniform comprises:</a:t>
            </a:r>
          </a:p>
          <a:p>
            <a:r>
              <a:rPr lang="en-GB" sz="1600" dirty="0"/>
              <a:t>Indoor – White T-shirt, black shorts, well fitting black gym shoes</a:t>
            </a:r>
          </a:p>
          <a:p>
            <a:r>
              <a:rPr lang="en-GB" sz="1600" dirty="0"/>
              <a:t>Outdoor – White T-shirt, black shorts/jogging bottoms, trainers</a:t>
            </a:r>
          </a:p>
          <a:p>
            <a:endParaRPr lang="en-GB" sz="1600" dirty="0"/>
          </a:p>
          <a:p>
            <a:r>
              <a:rPr lang="en-GB" sz="1600" dirty="0"/>
              <a:t>School sweatshirts, cardigans, waterproof jackets, book bags, T-shirts, shorts, gym shoes and PE bags may be purchased from our uniform supplier ‘Total Sports North East Limited’ via the school office.</a:t>
            </a:r>
            <a:endParaRPr lang="en-GB" sz="1600" dirty="0"/>
          </a:p>
        </p:txBody>
      </p:sp>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4869160"/>
            <a:ext cx="3080358" cy="187220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19672" y="5482098"/>
            <a:ext cx="3951723" cy="646331"/>
          </a:xfrm>
          <a:prstGeom prst="rect">
            <a:avLst/>
          </a:prstGeom>
          <a:noFill/>
        </p:spPr>
        <p:txBody>
          <a:bodyPr wrap="none" rtlCol="0">
            <a:spAutoFit/>
          </a:bodyPr>
          <a:lstStyle/>
          <a:p>
            <a:r>
              <a:rPr lang="en-GB" dirty="0" smtClean="0">
                <a:solidFill>
                  <a:srgbClr val="FF0000"/>
                </a:solidFill>
              </a:rPr>
              <a:t>Please make sure all uniform has </a:t>
            </a:r>
          </a:p>
          <a:p>
            <a:r>
              <a:rPr lang="en-GB" dirty="0" smtClean="0">
                <a:solidFill>
                  <a:srgbClr val="FF0000"/>
                </a:solidFill>
              </a:rPr>
              <a:t>your child’s name in.</a:t>
            </a:r>
            <a:endParaRPr lang="en-GB" dirty="0">
              <a:solidFill>
                <a:srgbClr val="FF0000"/>
              </a:solidFill>
            </a:endParaRPr>
          </a:p>
        </p:txBody>
      </p:sp>
    </p:spTree>
    <p:extLst>
      <p:ext uri="{BB962C8B-B14F-4D97-AF65-F5344CB8AC3E}">
        <p14:creationId xmlns:p14="http://schemas.microsoft.com/office/powerpoint/2010/main" val="3455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smtClean="0"/>
              <a:t>30 Hours- Wraparound </a:t>
            </a:r>
            <a:r>
              <a:rPr lang="en-GB" dirty="0"/>
              <a:t>lunchtime care </a:t>
            </a:r>
            <a:r>
              <a:rPr lang="en-GB" dirty="0" smtClean="0"/>
              <a:t>11.30-12.15pm chargeable </a:t>
            </a:r>
            <a:r>
              <a:rPr lang="en-GB" dirty="0"/>
              <a:t>to parent at a cost of £2.00 per </a:t>
            </a:r>
            <a:r>
              <a:rPr lang="en-GB" dirty="0" smtClean="0"/>
              <a:t>day</a:t>
            </a:r>
            <a:r>
              <a:rPr lang="en-GB" dirty="0"/>
              <a:t>/£10.00 per week, to be paid in advance. </a:t>
            </a:r>
            <a:endParaRPr lang="en-GB" dirty="0" smtClean="0"/>
          </a:p>
          <a:p>
            <a:r>
              <a:rPr lang="en-GB" dirty="0" smtClean="0"/>
              <a:t>School Dinners- Nursery £2.20 per day/Reception- </a:t>
            </a:r>
            <a:r>
              <a:rPr lang="en-GB" dirty="0" smtClean="0"/>
              <a:t>Free</a:t>
            </a:r>
          </a:p>
          <a:p>
            <a:r>
              <a:rPr lang="en-GB" dirty="0" smtClean="0"/>
              <a:t>PE bag</a:t>
            </a:r>
          </a:p>
          <a:p>
            <a:r>
              <a:rPr lang="en-GB" dirty="0" smtClean="0"/>
              <a:t>Change of clothes</a:t>
            </a:r>
          </a:p>
          <a:p>
            <a:r>
              <a:rPr lang="en-GB" dirty="0" smtClean="0"/>
              <a:t>Water bottle</a:t>
            </a:r>
          </a:p>
          <a:p>
            <a:r>
              <a:rPr lang="en-GB" dirty="0" smtClean="0"/>
              <a:t>Library </a:t>
            </a:r>
            <a:endParaRPr lang="en-GB" dirty="0" smtClean="0"/>
          </a:p>
          <a:p>
            <a:endParaRPr lang="en-GB" dirty="0"/>
          </a:p>
          <a:p>
            <a:endParaRPr lang="en-GB" dirty="0"/>
          </a:p>
        </p:txBody>
      </p:sp>
      <p:sp>
        <p:nvSpPr>
          <p:cNvPr id="3" name="Title 2"/>
          <p:cNvSpPr>
            <a:spLocks noGrp="1"/>
          </p:cNvSpPr>
          <p:nvPr>
            <p:ph type="title"/>
          </p:nvPr>
        </p:nvSpPr>
        <p:spPr/>
        <p:txBody>
          <a:bodyPr/>
          <a:lstStyle/>
          <a:p>
            <a:r>
              <a:rPr lang="en-GB" dirty="0" smtClean="0"/>
              <a:t>Additional Information</a:t>
            </a:r>
            <a:endParaRPr lang="en-GB" dirty="0"/>
          </a:p>
        </p:txBody>
      </p:sp>
    </p:spTree>
    <p:extLst>
      <p:ext uri="{BB962C8B-B14F-4D97-AF65-F5344CB8AC3E}">
        <p14:creationId xmlns:p14="http://schemas.microsoft.com/office/powerpoint/2010/main" val="162990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090466"/>
          </a:xfrm>
        </p:spPr>
        <p:txBody>
          <a:bodyPr>
            <a:normAutofit/>
          </a:bodyPr>
          <a:lstStyle/>
          <a:p>
            <a:pPr algn="ctr"/>
            <a:r>
              <a:rPr lang="en-GB" sz="8800" dirty="0" smtClean="0"/>
              <a:t>Thank You</a:t>
            </a:r>
            <a:endParaRPr lang="en-GB" sz="8800" dirty="0"/>
          </a:p>
        </p:txBody>
      </p:sp>
    </p:spTree>
    <p:extLst>
      <p:ext uri="{BB962C8B-B14F-4D97-AF65-F5344CB8AC3E}">
        <p14:creationId xmlns:p14="http://schemas.microsoft.com/office/powerpoint/2010/main" val="2507543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484784"/>
            <a:ext cx="8229600" cy="2362274"/>
          </a:xfrm>
        </p:spPr>
        <p:txBody>
          <a:bodyPr/>
          <a:lstStyle/>
          <a:p>
            <a:pPr algn="ctr"/>
            <a:r>
              <a:rPr lang="en-GB" dirty="0" smtClean="0"/>
              <a:t/>
            </a:r>
            <a:br>
              <a:rPr lang="en-GB" dirty="0" smtClean="0"/>
            </a:br>
            <a:r>
              <a:rPr lang="en-GB" dirty="0"/>
              <a:t/>
            </a:r>
            <a:br>
              <a:rPr lang="en-GB" dirty="0"/>
            </a:br>
            <a:r>
              <a:rPr lang="en-GB" sz="5400" dirty="0" smtClean="0"/>
              <a:t>Provision at Marsden</a:t>
            </a:r>
            <a:endParaRPr lang="en-GB" sz="540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08575"/>
            <a:ext cx="2771800" cy="2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23528" y="116632"/>
            <a:ext cx="1740511" cy="23336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32052" y="405164"/>
            <a:ext cx="2333689" cy="174051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191261" y="3944879"/>
            <a:ext cx="2341748" cy="174051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520818" y="3950573"/>
            <a:ext cx="2341751" cy="174051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56200" y="3944856"/>
            <a:ext cx="2341021" cy="1741289"/>
          </a:xfrm>
          <a:prstGeom prst="rect">
            <a:avLst/>
          </a:prstGeom>
        </p:spPr>
      </p:pic>
    </p:spTree>
    <p:extLst>
      <p:ext uri="{BB962C8B-B14F-4D97-AF65-F5344CB8AC3E}">
        <p14:creationId xmlns:p14="http://schemas.microsoft.com/office/powerpoint/2010/main" val="2748116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Our Team</a:t>
            </a:r>
            <a:endParaRPr lang="en-GB" dirty="0"/>
          </a:p>
        </p:txBody>
      </p:sp>
      <p:sp>
        <p:nvSpPr>
          <p:cNvPr id="2" name="Content Placeholder 1"/>
          <p:cNvSpPr>
            <a:spLocks noGrp="1"/>
          </p:cNvSpPr>
          <p:nvPr>
            <p:ph idx="1"/>
          </p:nvPr>
        </p:nvSpPr>
        <p:spPr/>
        <p:txBody>
          <a:bodyPr>
            <a:normAutofit/>
          </a:bodyPr>
          <a:lstStyle/>
          <a:p>
            <a:r>
              <a:rPr lang="en-GB" sz="2400" dirty="0" smtClean="0"/>
              <a:t>Mrs </a:t>
            </a:r>
            <a:r>
              <a:rPr lang="en-GB" sz="2400" dirty="0" err="1" smtClean="0"/>
              <a:t>Hanratty</a:t>
            </a:r>
            <a:r>
              <a:rPr lang="en-GB" sz="2400" dirty="0" smtClean="0"/>
              <a:t> – EYFS Lead and Nursery</a:t>
            </a:r>
            <a:r>
              <a:rPr lang="en-GB" sz="2400" dirty="0"/>
              <a:t> </a:t>
            </a:r>
            <a:r>
              <a:rPr lang="en-GB" sz="2400" dirty="0" smtClean="0"/>
              <a:t>Teacher</a:t>
            </a:r>
          </a:p>
          <a:p>
            <a:r>
              <a:rPr lang="en-GB" sz="2400" dirty="0"/>
              <a:t>Mrs Elliott- Teaching </a:t>
            </a:r>
            <a:r>
              <a:rPr lang="en-GB" sz="2400" dirty="0" smtClean="0"/>
              <a:t>Practitioner (Nursery)</a:t>
            </a:r>
            <a:endParaRPr lang="en-GB" sz="2400" dirty="0"/>
          </a:p>
          <a:p>
            <a:r>
              <a:rPr lang="en-GB" sz="2400" dirty="0" smtClean="0"/>
              <a:t>Mrs </a:t>
            </a:r>
            <a:r>
              <a:rPr lang="en-GB" sz="2400" dirty="0" err="1" smtClean="0"/>
              <a:t>Carr</a:t>
            </a:r>
            <a:r>
              <a:rPr lang="en-GB" sz="2400" dirty="0"/>
              <a:t>- </a:t>
            </a:r>
            <a:r>
              <a:rPr lang="en-GB" sz="2400" dirty="0" smtClean="0"/>
              <a:t>Reception </a:t>
            </a:r>
            <a:r>
              <a:rPr lang="en-GB" sz="2400" dirty="0"/>
              <a:t>Teacher</a:t>
            </a:r>
            <a:endParaRPr lang="en-GB" sz="2400" dirty="0" smtClean="0"/>
          </a:p>
          <a:p>
            <a:r>
              <a:rPr lang="en-GB" sz="2400" dirty="0" smtClean="0"/>
              <a:t>Miss Clark- Teaching Practitioner (Reception)</a:t>
            </a:r>
          </a:p>
          <a:p>
            <a:r>
              <a:rPr lang="en-GB" sz="2400" dirty="0" smtClean="0"/>
              <a:t>Miss </a:t>
            </a:r>
            <a:r>
              <a:rPr lang="en-GB" sz="2400" dirty="0" err="1" smtClean="0"/>
              <a:t>Corr</a:t>
            </a:r>
            <a:r>
              <a:rPr lang="en-GB" sz="2400" dirty="0" smtClean="0"/>
              <a:t>- </a:t>
            </a:r>
            <a:r>
              <a:rPr lang="en-GB" sz="2400" dirty="0"/>
              <a:t>Teaching Practitioner (Reception)</a:t>
            </a:r>
          </a:p>
          <a:p>
            <a:endParaRPr lang="en-GB" dirty="0"/>
          </a:p>
          <a:p>
            <a:endParaRPr lang="en-GB" dirty="0" smtClean="0"/>
          </a:p>
          <a:p>
            <a:r>
              <a:rPr lang="en-GB" sz="2400" dirty="0" smtClean="0"/>
              <a:t>Mrs Reed- SEND Co-ordinator</a:t>
            </a:r>
          </a:p>
          <a:p>
            <a:r>
              <a:rPr lang="en-GB" sz="2400" dirty="0" smtClean="0"/>
              <a:t>Mrs Coffey- Family Liaison</a:t>
            </a:r>
          </a:p>
          <a:p>
            <a:r>
              <a:rPr lang="en-GB" sz="2400" dirty="0" smtClean="0"/>
              <a:t>Mrs Marshall- Head Teacher</a:t>
            </a:r>
          </a:p>
          <a:p>
            <a:endParaRPr lang="en-GB" dirty="0"/>
          </a:p>
        </p:txBody>
      </p:sp>
    </p:spTree>
    <p:extLst>
      <p:ext uri="{BB962C8B-B14F-4D97-AF65-F5344CB8AC3E}">
        <p14:creationId xmlns:p14="http://schemas.microsoft.com/office/powerpoint/2010/main" val="839706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The Early Years curriculum focuses on seven areas of learning. </a:t>
            </a:r>
          </a:p>
          <a:p>
            <a:pPr marL="457200" indent="-457200">
              <a:buFont typeface="Arial" panose="020B0604020202020204" pitchFamily="34" charset="0"/>
              <a:buChar char="•"/>
            </a:pPr>
            <a:r>
              <a:rPr lang="en-GB" b="1" dirty="0">
                <a:solidFill>
                  <a:srgbClr val="FF0000"/>
                </a:solidFill>
              </a:rPr>
              <a:t>Personal, Social and Emotional Development</a:t>
            </a:r>
          </a:p>
          <a:p>
            <a:pPr marL="457200" indent="-457200">
              <a:buFont typeface="Arial" panose="020B0604020202020204" pitchFamily="34" charset="0"/>
              <a:buChar char="•"/>
            </a:pPr>
            <a:r>
              <a:rPr lang="en-GB" b="1" dirty="0">
                <a:solidFill>
                  <a:srgbClr val="FF0000"/>
                </a:solidFill>
              </a:rPr>
              <a:t>Communication and Language</a:t>
            </a:r>
          </a:p>
          <a:p>
            <a:pPr marL="457200" indent="-457200">
              <a:buFont typeface="Arial" panose="020B0604020202020204" pitchFamily="34" charset="0"/>
              <a:buChar char="•"/>
            </a:pPr>
            <a:r>
              <a:rPr lang="en-GB" b="1" dirty="0">
                <a:solidFill>
                  <a:srgbClr val="FF0000"/>
                </a:solidFill>
              </a:rPr>
              <a:t>Physical Development</a:t>
            </a:r>
          </a:p>
          <a:p>
            <a:pPr marL="457200" indent="-457200">
              <a:buFont typeface="Arial" panose="020B0604020202020204" pitchFamily="34" charset="0"/>
              <a:buChar char="•"/>
            </a:pPr>
            <a:r>
              <a:rPr lang="en-GB" dirty="0"/>
              <a:t>Literacy</a:t>
            </a:r>
          </a:p>
          <a:p>
            <a:pPr marL="457200" indent="-457200">
              <a:buFont typeface="Arial" panose="020B0604020202020204" pitchFamily="34" charset="0"/>
              <a:buChar char="•"/>
            </a:pPr>
            <a:r>
              <a:rPr lang="en-GB" dirty="0"/>
              <a:t>Mathematics</a:t>
            </a:r>
          </a:p>
          <a:p>
            <a:pPr marL="457200" indent="-457200">
              <a:buFont typeface="Arial" panose="020B0604020202020204" pitchFamily="34" charset="0"/>
              <a:buChar char="•"/>
            </a:pPr>
            <a:r>
              <a:rPr lang="en-GB" dirty="0"/>
              <a:t>Understanding of the World</a:t>
            </a:r>
          </a:p>
          <a:p>
            <a:pPr marL="457200" indent="-457200">
              <a:buFont typeface="Arial" panose="020B0604020202020204" pitchFamily="34" charset="0"/>
              <a:buChar char="•"/>
            </a:pPr>
            <a:r>
              <a:rPr lang="en-GB" dirty="0"/>
              <a:t>Expressive Arts and Design</a:t>
            </a:r>
          </a:p>
          <a:p>
            <a:endParaRPr lang="en-GB" dirty="0"/>
          </a:p>
        </p:txBody>
      </p:sp>
      <p:sp>
        <p:nvSpPr>
          <p:cNvPr id="3" name="Title 2"/>
          <p:cNvSpPr>
            <a:spLocks noGrp="1"/>
          </p:cNvSpPr>
          <p:nvPr>
            <p:ph type="title"/>
          </p:nvPr>
        </p:nvSpPr>
        <p:spPr/>
        <p:txBody>
          <a:bodyPr/>
          <a:lstStyle/>
          <a:p>
            <a:r>
              <a:rPr lang="en-GB" sz="4400" dirty="0"/>
              <a:t>Our Curriculum</a:t>
            </a:r>
            <a:endParaRPr lang="en-GB" dirty="0"/>
          </a:p>
        </p:txBody>
      </p:sp>
    </p:spTree>
    <p:extLst>
      <p:ext uri="{BB962C8B-B14F-4D97-AF65-F5344CB8AC3E}">
        <p14:creationId xmlns:p14="http://schemas.microsoft.com/office/powerpoint/2010/main" val="2357329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018" y="125760"/>
            <a:ext cx="8229600" cy="1143000"/>
          </a:xfrm>
        </p:spPr>
        <p:txBody>
          <a:bodyPr>
            <a:normAutofit/>
          </a:bodyPr>
          <a:lstStyle/>
          <a:p>
            <a:r>
              <a:rPr lang="en-GB" sz="4400" dirty="0" smtClean="0"/>
              <a:t>Nursery Environment</a:t>
            </a:r>
            <a:endParaRPr lang="en-GB"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2079" y="114348"/>
            <a:ext cx="1415903" cy="15048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04711"/>
            <a:ext cx="1368152" cy="15240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448" y="1268760"/>
            <a:ext cx="3165545" cy="151216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448" y="2852936"/>
            <a:ext cx="3165545" cy="158417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88281" y="3914617"/>
            <a:ext cx="1767876" cy="3165545"/>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5300" r="8000"/>
          <a:stretch/>
        </p:blipFill>
        <p:spPr>
          <a:xfrm rot="5400000">
            <a:off x="167765" y="1169886"/>
            <a:ext cx="2376264" cy="239975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018" y="3678233"/>
            <a:ext cx="2399758" cy="212703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176" y="1729471"/>
            <a:ext cx="2831806" cy="190272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1315" y="3742500"/>
            <a:ext cx="2836667" cy="2118745"/>
          </a:xfrm>
          <a:prstGeom prst="rect">
            <a:avLst/>
          </a:prstGeom>
        </p:spPr>
      </p:pic>
    </p:spTree>
    <p:extLst>
      <p:ext uri="{BB962C8B-B14F-4D97-AF65-F5344CB8AC3E}">
        <p14:creationId xmlns:p14="http://schemas.microsoft.com/office/powerpoint/2010/main" val="2659613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520" y="179122"/>
            <a:ext cx="8229600" cy="1143000"/>
          </a:xfrm>
        </p:spPr>
        <p:txBody>
          <a:bodyPr>
            <a:normAutofit/>
          </a:bodyPr>
          <a:lstStyle/>
          <a:p>
            <a:r>
              <a:rPr lang="en-GB" sz="4400" dirty="0" smtClean="0"/>
              <a:t>Reception</a:t>
            </a:r>
            <a:r>
              <a:rPr lang="en-GB" sz="4400" dirty="0" smtClean="0"/>
              <a:t> </a:t>
            </a:r>
            <a:r>
              <a:rPr lang="en-GB" sz="4400" dirty="0"/>
              <a:t>Environment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1196752"/>
            <a:ext cx="2530624" cy="18901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12976"/>
            <a:ext cx="2530625" cy="22854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274422"/>
            <a:ext cx="2555776" cy="207445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2456892"/>
            <a:ext cx="2555776" cy="1512168"/>
          </a:xfrm>
          <a:prstGeom prst="rect">
            <a:avLst/>
          </a:prstGeom>
        </p:spPr>
      </p:pic>
    </p:spTree>
    <p:extLst>
      <p:ext uri="{BB962C8B-B14F-4D97-AF65-F5344CB8AC3E}">
        <p14:creationId xmlns:p14="http://schemas.microsoft.com/office/powerpoint/2010/main" val="2930184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400" dirty="0" smtClean="0">
                <a:solidFill>
                  <a:srgbClr val="464646"/>
                </a:solidFill>
              </a:rPr>
              <a:t>Outdoor </a:t>
            </a:r>
            <a:r>
              <a:rPr lang="en-GB" sz="4400" dirty="0">
                <a:solidFill>
                  <a:srgbClr val="464646"/>
                </a:solidFill>
              </a:rPr>
              <a:t>Environment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3"/>
            <a:ext cx="3168352" cy="18722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3212977"/>
            <a:ext cx="3168352" cy="25202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44624"/>
            <a:ext cx="2627784" cy="24003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2564904"/>
            <a:ext cx="1331640" cy="24928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177771"/>
            <a:ext cx="2610432" cy="157554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7" y="2564904"/>
            <a:ext cx="1229884" cy="249289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1455" y="1209572"/>
            <a:ext cx="2601100" cy="185939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7869" y="3209074"/>
            <a:ext cx="2654686" cy="2524184"/>
          </a:xfrm>
          <a:prstGeom prst="rect">
            <a:avLst/>
          </a:prstGeom>
        </p:spPr>
      </p:pic>
    </p:spTree>
    <p:extLst>
      <p:ext uri="{BB962C8B-B14F-4D97-AF65-F5344CB8AC3E}">
        <p14:creationId xmlns:p14="http://schemas.microsoft.com/office/powerpoint/2010/main" val="2956569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400" u="sng" dirty="0" smtClean="0"/>
              <a:t>Nursery</a:t>
            </a:r>
          </a:p>
          <a:p>
            <a:r>
              <a:rPr lang="en-GB" sz="2400" dirty="0" smtClean="0"/>
              <a:t>Morning session- 8.45am-11.45am</a:t>
            </a:r>
          </a:p>
          <a:p>
            <a:r>
              <a:rPr lang="en-GB" sz="2400" dirty="0" smtClean="0"/>
              <a:t>Afternoon session-12.15pm-3.15pm</a:t>
            </a:r>
          </a:p>
          <a:p>
            <a:r>
              <a:rPr lang="en-GB" sz="2400" dirty="0" smtClean="0"/>
              <a:t>30 Hours Placement- 8:45am-3:15pm</a:t>
            </a:r>
          </a:p>
          <a:p>
            <a:endParaRPr lang="en-GB" sz="2400" dirty="0"/>
          </a:p>
          <a:p>
            <a:r>
              <a:rPr lang="en-GB" sz="2400" u="sng" dirty="0" smtClean="0"/>
              <a:t>Reception</a:t>
            </a:r>
          </a:p>
          <a:p>
            <a:r>
              <a:rPr lang="en-GB" sz="2400" dirty="0" smtClean="0"/>
              <a:t>8:45am-3:10pm</a:t>
            </a:r>
            <a:endParaRPr lang="en-GB" sz="2400" dirty="0"/>
          </a:p>
        </p:txBody>
      </p:sp>
      <p:sp>
        <p:nvSpPr>
          <p:cNvPr id="2" name="Title 1"/>
          <p:cNvSpPr>
            <a:spLocks noGrp="1"/>
          </p:cNvSpPr>
          <p:nvPr>
            <p:ph type="title"/>
          </p:nvPr>
        </p:nvSpPr>
        <p:spPr/>
        <p:txBody>
          <a:bodyPr>
            <a:normAutofit fontScale="90000"/>
          </a:bodyPr>
          <a:lstStyle/>
          <a:p>
            <a:r>
              <a:rPr lang="en-GB" dirty="0" smtClean="0"/>
              <a:t>Sessions at Marsden Primary EYFS?</a:t>
            </a:r>
            <a:endParaRPr lang="en-GB" dirty="0"/>
          </a:p>
        </p:txBody>
      </p:sp>
    </p:spTree>
    <p:extLst>
      <p:ext uri="{BB962C8B-B14F-4D97-AF65-F5344CB8AC3E}">
        <p14:creationId xmlns:p14="http://schemas.microsoft.com/office/powerpoint/2010/main" val="3835729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826768" cy="4525963"/>
          </a:xfrm>
        </p:spPr>
        <p:txBody>
          <a:bodyPr>
            <a:normAutofit/>
          </a:bodyPr>
          <a:lstStyle/>
          <a:p>
            <a:pPr marL="109728" indent="0" algn="ctr">
              <a:buNone/>
            </a:pPr>
            <a:r>
              <a:rPr lang="en-GB" sz="1800" dirty="0" smtClean="0">
                <a:solidFill>
                  <a:srgbClr val="FF0000"/>
                </a:solidFill>
              </a:rPr>
              <a:t>AM Session</a:t>
            </a:r>
          </a:p>
          <a:p>
            <a:pPr>
              <a:buFont typeface="Wingdings 3" panose="05040102010807070707" pitchFamily="18" charset="2"/>
              <a:buChar char=""/>
            </a:pPr>
            <a:r>
              <a:rPr lang="en-GB" sz="1800" dirty="0" smtClean="0"/>
              <a:t>8:45-9:00- Rhyme Time/Welcome/Register</a:t>
            </a:r>
          </a:p>
          <a:p>
            <a:pPr>
              <a:buFont typeface="Wingdings 3" panose="05040102010807070707" pitchFamily="18" charset="2"/>
              <a:buChar char=""/>
            </a:pPr>
            <a:r>
              <a:rPr lang="en-GB" sz="1800" dirty="0" smtClean="0"/>
              <a:t>9:00-9:30-Phonics/Maths Adult Led Task</a:t>
            </a:r>
            <a:endParaRPr lang="en-GB" sz="1800" dirty="0"/>
          </a:p>
          <a:p>
            <a:pPr>
              <a:buFont typeface="Wingdings 3" panose="05040102010807070707" pitchFamily="18" charset="2"/>
              <a:buChar char=""/>
            </a:pPr>
            <a:r>
              <a:rPr lang="en-GB" sz="1800" dirty="0" smtClean="0"/>
              <a:t>9:30-10:30- Child </a:t>
            </a:r>
            <a:r>
              <a:rPr lang="en-GB" sz="1800" dirty="0"/>
              <a:t>Initiated Time (Indoor</a:t>
            </a:r>
            <a:r>
              <a:rPr lang="en-GB" sz="1800" dirty="0" smtClean="0"/>
              <a:t>)/Challenge </a:t>
            </a:r>
            <a:endParaRPr lang="en-GB" sz="1800" dirty="0"/>
          </a:p>
          <a:p>
            <a:r>
              <a:rPr lang="en-GB" sz="1800" dirty="0" smtClean="0"/>
              <a:t>10:30-10:45-Milk and Fruit</a:t>
            </a:r>
          </a:p>
          <a:p>
            <a:r>
              <a:rPr lang="en-GB" sz="1800" dirty="0" smtClean="0"/>
              <a:t>10:45-11:30- </a:t>
            </a:r>
            <a:r>
              <a:rPr lang="en-GB" sz="1800" dirty="0"/>
              <a:t>Child Initiated Time </a:t>
            </a:r>
            <a:r>
              <a:rPr lang="en-GB" sz="1800" dirty="0" smtClean="0"/>
              <a:t>(Outdoor</a:t>
            </a:r>
            <a:r>
              <a:rPr lang="en-GB" sz="1800" dirty="0"/>
              <a:t>)</a:t>
            </a:r>
          </a:p>
          <a:p>
            <a:r>
              <a:rPr lang="en-GB" sz="1800" dirty="0" smtClean="0"/>
              <a:t>11:30-11:45-Story Time</a:t>
            </a:r>
          </a:p>
          <a:p>
            <a:r>
              <a:rPr lang="en-GB" sz="1800" dirty="0" smtClean="0"/>
              <a:t>11:45-Home Time </a:t>
            </a:r>
          </a:p>
          <a:p>
            <a:endParaRPr lang="en-GB" dirty="0"/>
          </a:p>
        </p:txBody>
      </p:sp>
      <p:sp>
        <p:nvSpPr>
          <p:cNvPr id="3" name="Title 2"/>
          <p:cNvSpPr>
            <a:spLocks noGrp="1"/>
          </p:cNvSpPr>
          <p:nvPr>
            <p:ph type="title"/>
          </p:nvPr>
        </p:nvSpPr>
        <p:spPr/>
        <p:txBody>
          <a:bodyPr/>
          <a:lstStyle/>
          <a:p>
            <a:r>
              <a:rPr lang="en-GB" dirty="0" smtClean="0"/>
              <a:t>15 Hour Placement</a:t>
            </a:r>
            <a:endParaRPr lang="en-GB" dirty="0"/>
          </a:p>
        </p:txBody>
      </p:sp>
      <p:sp>
        <p:nvSpPr>
          <p:cNvPr id="5" name="Content Placeholder 1"/>
          <p:cNvSpPr txBox="1">
            <a:spLocks/>
          </p:cNvSpPr>
          <p:nvPr/>
        </p:nvSpPr>
        <p:spPr>
          <a:xfrm>
            <a:off x="4716016" y="1484784"/>
            <a:ext cx="3826768"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GB" sz="1800" dirty="0" smtClean="0">
                <a:solidFill>
                  <a:srgbClr val="FF0000"/>
                </a:solidFill>
              </a:rPr>
              <a:t>PM Session</a:t>
            </a:r>
          </a:p>
          <a:p>
            <a:pPr>
              <a:buFont typeface="Wingdings 3" panose="05040102010807070707" pitchFamily="18" charset="2"/>
              <a:buChar char=""/>
            </a:pPr>
            <a:r>
              <a:rPr lang="en-GB" sz="1800" dirty="0"/>
              <a:t>12:15-12:30- Rhyme Time/Welcome/Register</a:t>
            </a:r>
            <a:endParaRPr lang="en-GB" sz="1800" dirty="0" smtClean="0"/>
          </a:p>
          <a:p>
            <a:r>
              <a:rPr lang="en-GB" sz="1800" dirty="0"/>
              <a:t>12:30-1:00-Phonics/Maths</a:t>
            </a:r>
          </a:p>
          <a:p>
            <a:r>
              <a:rPr lang="en-GB" sz="1800" dirty="0" smtClean="0"/>
              <a:t>1:00-2:00- </a:t>
            </a:r>
            <a:r>
              <a:rPr lang="en-GB" sz="1800" dirty="0"/>
              <a:t>Child Initiated Time (Indoor)/</a:t>
            </a:r>
            <a:r>
              <a:rPr lang="en-GB" sz="1800" dirty="0" smtClean="0"/>
              <a:t>Challenge</a:t>
            </a:r>
          </a:p>
          <a:p>
            <a:r>
              <a:rPr lang="en-GB" sz="1800" dirty="0" smtClean="0"/>
              <a:t>2:00-2:45-Child Initiated Time (</a:t>
            </a:r>
            <a:r>
              <a:rPr lang="en-GB" sz="1800" dirty="0"/>
              <a:t>Outdoor</a:t>
            </a:r>
            <a:r>
              <a:rPr lang="en-GB" sz="1800" dirty="0" smtClean="0"/>
              <a:t>)</a:t>
            </a:r>
          </a:p>
          <a:p>
            <a:r>
              <a:rPr lang="en-GB" sz="1800" dirty="0" smtClean="0"/>
              <a:t>2:45-3:00-Milk and Fruit</a:t>
            </a:r>
          </a:p>
          <a:p>
            <a:r>
              <a:rPr lang="en-GB" sz="1800" dirty="0" smtClean="0"/>
              <a:t>3:00-3:15-Story Time</a:t>
            </a:r>
          </a:p>
          <a:p>
            <a:r>
              <a:rPr lang="en-GB" sz="1800" dirty="0" smtClean="0"/>
              <a:t>3:15-Home Time</a:t>
            </a:r>
          </a:p>
          <a:p>
            <a:pPr marL="109728" indent="0">
              <a:buNone/>
            </a:pPr>
            <a:r>
              <a:rPr lang="en-GB" sz="2000" dirty="0" smtClean="0"/>
              <a:t> </a:t>
            </a:r>
          </a:p>
          <a:p>
            <a:endParaRPr lang="en-GB" dirty="0"/>
          </a:p>
        </p:txBody>
      </p:sp>
    </p:spTree>
    <p:extLst>
      <p:ext uri="{BB962C8B-B14F-4D97-AF65-F5344CB8AC3E}">
        <p14:creationId xmlns:p14="http://schemas.microsoft.com/office/powerpoint/2010/main" val="41799658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789</TotalTime>
  <Words>501</Words>
  <Application>Microsoft Office PowerPoint</Application>
  <PresentationFormat>On-screen Show (4:3)</PresentationFormat>
  <Paragraphs>102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Lucida Sans Unicode</vt:lpstr>
      <vt:lpstr>Verdana</vt:lpstr>
      <vt:lpstr>Wingdings 2</vt:lpstr>
      <vt:lpstr>Wingdings 3</vt:lpstr>
      <vt:lpstr>Concourse</vt:lpstr>
      <vt:lpstr>      Providing Quality  Early Years Education</vt:lpstr>
      <vt:lpstr>  Provision at Marsden</vt:lpstr>
      <vt:lpstr>Our Team</vt:lpstr>
      <vt:lpstr>Our Curriculum</vt:lpstr>
      <vt:lpstr>Nursery Environment</vt:lpstr>
      <vt:lpstr>Reception Environment</vt:lpstr>
      <vt:lpstr>Outdoor Environment</vt:lpstr>
      <vt:lpstr>Sessions at Marsden Primary EYFS?</vt:lpstr>
      <vt:lpstr>15 Hour Placement</vt:lpstr>
      <vt:lpstr>30 hour placement</vt:lpstr>
      <vt:lpstr>Reception</vt:lpstr>
      <vt:lpstr>Uniform </vt:lpstr>
      <vt:lpstr>Additional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30 hours of free childcare at Marsden Primary</dc:title>
  <dc:creator>Michele.Gilbert</dc:creator>
  <cp:lastModifiedBy>Marie.Hanratty</cp:lastModifiedBy>
  <cp:revision>50</cp:revision>
  <cp:lastPrinted>2017-04-28T13:57:02Z</cp:lastPrinted>
  <dcterms:created xsi:type="dcterms:W3CDTF">2017-04-26T18:20:50Z</dcterms:created>
  <dcterms:modified xsi:type="dcterms:W3CDTF">2022-06-21T15:11:18Z</dcterms:modified>
</cp:coreProperties>
</file>