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61" r:id="rId6"/>
    <p:sldId id="260" r:id="rId7"/>
    <p:sldId id="262" r:id="rId8"/>
    <p:sldId id="263" r:id="rId9"/>
    <p:sldId id="264" r:id="rId10"/>
    <p:sldId id="267" r:id="rId1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0363-A6AD-4F8F-96FE-73FD01F1F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31EC2-C9D3-463E-A49F-D7C6F6EF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BCAA-6911-41A1-A8D4-CB00C19A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937AF-37F7-4045-A8BE-854670DA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AD9D-A705-485E-B7C4-94E1CAC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0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7711-6D8A-4E64-BEF4-98C3045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9ADE8-4846-4C73-9D65-99756FF17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7FCF3-2AAC-42F4-B0B2-F4CB2B4F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A8679-D520-4356-B45B-739371CE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33EEB-9C9F-4096-81D2-8A1DB6A0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6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C9705-54BB-41F5-9D0B-B5FE30345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5C5-4816-42BC-9CF8-306AB8968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FD4AE-80E9-4C29-BB54-B36CDA2A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F9A6-3C90-43B1-B1B7-D6844818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6030-9DBD-466A-9DF5-7B3EE8F4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9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F6CC-B192-440E-BD6C-91C98EF3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8D3F0-DDFD-4ADD-9BA7-9BFD6E9B6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84C1F-7E36-4D93-A6BE-0D2C55EC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36EE-77FA-42E1-A0B0-657C81CE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1CD2-3714-444C-8710-9571B802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2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22E0-94E8-45DE-A401-53D59ABB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74F03-D11F-41E7-8F18-E813A2BC2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9933-41BE-4B9D-BE7C-5890D400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A002-3296-4A66-93C8-47D54877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6CE4-0235-4EE4-8F12-436A584A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1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EB7A-90AB-4FFE-8D4B-AF2AEA5A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19646-35C4-4824-AB25-B23C167A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8CFA7-87E0-4D1E-996F-4F1BA6AD9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B2474-4BF1-4ED6-8582-43F0228E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F1209-3037-4AC3-9119-F53B0CD2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E6375-C5F2-48F8-A42A-C6C03E04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4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BCDF-8375-49AE-9F65-AD47DFBFC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8E56C-89BB-47ED-B99D-6F2FD1F9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BD47-0D13-4594-BB1E-5B36ECE39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E0D0E-4F46-4D6F-BFC5-328791A2E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6644D-D0D3-4BEA-9AAF-26112DBEC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8C560-8AF6-44CD-9DFA-9A7DA520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4DFC5-2535-4D59-9DAB-A7D34480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1C224-9F10-47CC-BA86-EDD024E55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7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5475-CA6A-40AC-8AE0-48391065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32797-313D-43FC-8B11-F4A29E85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95E74-2326-4CD5-81C9-8DEC6D45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E8CDF-D24E-4945-8F9D-FE6B1108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6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D9432-025E-4D4A-93C9-905D8257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269BE-ECF6-4101-B558-211A229F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A10A-30B3-4F5E-91D4-02752163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44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5314-0C64-4754-A481-A6599017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7657-C29E-4AD3-B280-FD9C9715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C6B0A-4E8B-4C23-B297-DCE15F424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3A251-D286-4B32-90BB-11C92F47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E756F-D227-4014-A081-8331EC7A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B3C39-3A17-4345-8C0D-0B0BBD91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18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92B2-9AEA-4293-A58A-89EFD766D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CE1AA-AC60-46E7-8965-8A29F1BEF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03B01-8E83-4B19-BB08-BDBE5D761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5E5C-E56B-43A2-B44C-DFC9DCA4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37834-8B92-4C2B-A003-CF3C95EB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100D6-2929-4FD7-A7FD-A6A4BF1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2EBD4-EEB4-45F2-8BF2-B2A12531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86252-953E-480C-BC55-8AB82677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E70C2-EB74-4C2F-A0CC-5631940B5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691DC-0461-4353-81E0-459D3E6B0690}" type="datetimeFigureOut">
              <a:rPr lang="en-GB" smtClean="0"/>
              <a:t>04/03/2022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725F-CC61-4115-BD25-6C6E44EF1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2B09F-F421-40A8-BE73-64917AF69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ouses.of.parliament.overall.arp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977-A47A-4DF6-ACF7-C7F0EC37F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8930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London </a:t>
            </a:r>
            <a:r>
              <a:rPr lang="en-GB" dirty="0" smtClean="0"/>
              <a:t>2022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4D38B-E133-43B2-8D9E-2B490036D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922" y="1383101"/>
            <a:ext cx="9144000" cy="1655762"/>
          </a:xfrm>
        </p:spPr>
        <p:txBody>
          <a:bodyPr/>
          <a:lstStyle/>
          <a:p>
            <a:r>
              <a:rPr lang="en-GB" dirty="0" smtClean="0"/>
              <a:t>31</a:t>
            </a:r>
            <a:r>
              <a:rPr lang="en-GB" baseline="30000" dirty="0" smtClean="0"/>
              <a:t>st</a:t>
            </a:r>
            <a:r>
              <a:rPr lang="en-GB" dirty="0" smtClean="0"/>
              <a:t> March- 1</a:t>
            </a:r>
            <a:r>
              <a:rPr lang="en-GB" baseline="30000" dirty="0" smtClean="0"/>
              <a:t>st</a:t>
            </a:r>
            <a:r>
              <a:rPr lang="en-GB" dirty="0" smtClean="0"/>
              <a:t> April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2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do I need for London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Breakfast on day 1</a:t>
            </a:r>
          </a:p>
          <a:p>
            <a:r>
              <a:rPr lang="en-GB" dirty="0" smtClean="0"/>
              <a:t>Packed Lunch on Day 1 – try to bring this in a disposable container. </a:t>
            </a:r>
          </a:p>
          <a:p>
            <a:r>
              <a:rPr lang="en-GB" dirty="0" smtClean="0"/>
              <a:t>Water bottle – this can be refilled at various point during the visit.</a:t>
            </a:r>
          </a:p>
          <a:p>
            <a:r>
              <a:rPr lang="en-GB" dirty="0" smtClean="0"/>
              <a:t>Medication and travel sickness bands/ tablets if you need them</a:t>
            </a:r>
          </a:p>
          <a:p>
            <a:r>
              <a:rPr lang="en-GB" dirty="0" smtClean="0"/>
              <a:t>A  small backpack  to carry around London and £10 spending money in a purse or wallet if you want to buy souvenirs. </a:t>
            </a:r>
          </a:p>
          <a:p>
            <a:r>
              <a:rPr lang="en-GB" dirty="0" smtClean="0"/>
              <a:t>Clothing kit(as per the list) in a travel bag/case.</a:t>
            </a:r>
          </a:p>
          <a:p>
            <a:r>
              <a:rPr lang="en-GB" dirty="0" smtClean="0"/>
              <a:t>Books </a:t>
            </a:r>
            <a:r>
              <a:rPr lang="en-GB" smtClean="0"/>
              <a:t>/magazine/paper/pens </a:t>
            </a:r>
            <a:r>
              <a:rPr lang="en-GB" dirty="0" smtClean="0"/>
              <a:t>etc. To keep you entertained on the bus.</a:t>
            </a:r>
          </a:p>
          <a:p>
            <a:r>
              <a:rPr lang="en-GB" dirty="0" smtClean="0"/>
              <a:t>A pillow or blanket .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78885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44B1-DEF1-41CA-B8BC-A9D69708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FA8BC0-6B34-4664-9D67-5C1B401DA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974"/>
          </a:xfrm>
        </p:spPr>
      </p:pic>
    </p:spTree>
    <p:extLst>
      <p:ext uri="{BB962C8B-B14F-4D97-AF65-F5344CB8AC3E}">
        <p14:creationId xmlns:p14="http://schemas.microsoft.com/office/powerpoint/2010/main" val="197838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F52D-0DFF-4742-91F0-32EAB741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We will visit the Tower of London and experience all the History that it provided . We will see the Beefeaters, Ravens and Crown Jewels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White &lt;strong&gt;Tower&lt;/strong&gt; (&lt;strong&gt;Tower of London&lt;/strong&gt;)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3" y="1933303"/>
            <a:ext cx="10215154" cy="4502331"/>
          </a:xfrm>
        </p:spPr>
      </p:pic>
    </p:spTree>
    <p:extLst>
      <p:ext uri="{BB962C8B-B14F-4D97-AF65-F5344CB8AC3E}">
        <p14:creationId xmlns:p14="http://schemas.microsoft.com/office/powerpoint/2010/main" val="17553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        Tea in Pizza Express</a:t>
            </a:r>
            <a:endParaRPr lang="en-GB" dirty="0"/>
          </a:p>
        </p:txBody>
      </p:sp>
      <p:pic>
        <p:nvPicPr>
          <p:cNvPr id="3074" name="Picture 2" descr="Piccolo Bologne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4" y="1027906"/>
            <a:ext cx="1937426" cy="20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colo Napole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4" y="3928238"/>
            <a:ext cx="1708059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colo Po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4455829"/>
            <a:ext cx="1924594" cy="17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colo Ameri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46" y="1994263"/>
            <a:ext cx="1838688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611" y="3030583"/>
            <a:ext cx="141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Pasta Bolognese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630093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Pasta </a:t>
            </a:r>
            <a:r>
              <a:rPr lang="en-GB" dirty="0" err="1" smtClean="0"/>
              <a:t>Napoletana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632326" y="3838303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Pepperoni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62637" y="6203405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Pollo</a:t>
            </a:r>
            <a:endParaRPr lang="en-GB" dirty="0"/>
          </a:p>
        </p:txBody>
      </p:sp>
      <p:pic>
        <p:nvPicPr>
          <p:cNvPr id="3082" name="Picture 10" descr="Piccolo Margheri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80" y="1558834"/>
            <a:ext cx="1889236" cy="18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07179" y="3468971"/>
            <a:ext cx="178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Margherita</a:t>
            </a:r>
            <a:endParaRPr lang="en-GB" dirty="0"/>
          </a:p>
        </p:txBody>
      </p:sp>
      <p:pic>
        <p:nvPicPr>
          <p:cNvPr id="3084" name="Picture 12" descr="Vegan Piz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48" y="4147066"/>
            <a:ext cx="2049868" cy="1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6138" y="5954097"/>
            <a:ext cx="19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Quorn with Vegan Mozzarella</a:t>
            </a:r>
            <a:endParaRPr lang="en-GB" dirty="0"/>
          </a:p>
        </p:txBody>
      </p:sp>
      <p:pic>
        <p:nvPicPr>
          <p:cNvPr id="3086" name="Picture 14" descr="Chocolate Brown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1046814"/>
            <a:ext cx="2356830" cy="23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iccolo Sunda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3990983"/>
            <a:ext cx="2387328" cy="19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94083" y="3353748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Brownie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629503" y="6040177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Sundae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43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56A9-6D18-47B6-A879-6D4CB00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66546"/>
            <a:ext cx="10515600" cy="1325563"/>
          </a:xfrm>
        </p:spPr>
        <p:txBody>
          <a:bodyPr/>
          <a:lstStyle/>
          <a:p>
            <a:r>
              <a:rPr lang="en-GB" dirty="0"/>
              <a:t>West </a:t>
            </a:r>
            <a:r>
              <a:rPr lang="en-GB" dirty="0" smtClean="0"/>
              <a:t>End Theatre</a:t>
            </a:r>
            <a:br>
              <a:rPr lang="en-GB" dirty="0" smtClean="0"/>
            </a:br>
            <a:r>
              <a:rPr lang="en-GB" dirty="0" smtClean="0"/>
              <a:t>  The Lion King</a:t>
            </a:r>
            <a:endParaRPr lang="en-GB" dirty="0"/>
          </a:p>
        </p:txBody>
      </p:sp>
      <p:pic>
        <p:nvPicPr>
          <p:cNvPr id="1026" name="Picture 2" descr="https://res.cloudinary.com/dwzhqvxaz/f_auto,q_auto,fl_progressive/v1631013404/Venues/Lyceum/Lyceum_External3_1920x128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322F8-E0E6-4879-9281-629F5EF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0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Earls Court Youth </a:t>
            </a:r>
            <a:r>
              <a:rPr lang="en-GB" dirty="0"/>
              <a:t>Hostel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5FC00-9275-480B-8252-1FDA3427C5FA}"/>
              </a:ext>
            </a:extLst>
          </p:cNvPr>
          <p:cNvSpPr txBox="1"/>
          <p:nvPr/>
        </p:nvSpPr>
        <p:spPr>
          <a:xfrm>
            <a:off x="287888" y="4590661"/>
            <a:ext cx="50212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* We have a floor to ourselves</a:t>
            </a:r>
          </a:p>
          <a:p>
            <a:r>
              <a:rPr lang="en-GB" sz="2800" dirty="0"/>
              <a:t>* The floor is locked</a:t>
            </a:r>
          </a:p>
          <a:p>
            <a:r>
              <a:rPr lang="en-GB" sz="2800" dirty="0"/>
              <a:t>* Breakfast in served on the ground floor</a:t>
            </a:r>
          </a:p>
          <a:p>
            <a:endParaRPr lang="en-GB" sz="2800" dirty="0"/>
          </a:p>
        </p:txBody>
      </p:sp>
      <p:pic>
        <p:nvPicPr>
          <p:cNvPr id="2050" name="Picture 2" descr="YHA London Earl's Court, London – Updated 2022 Pric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74" y="2189093"/>
            <a:ext cx="4598126" cy="33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ha London Earls Court, London | Hostels - Y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" y="992777"/>
            <a:ext cx="4127863" cy="37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ED7C-4E66-4B56-9695-E64A2D53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D24BBC-3442-4ED0-899A-3EDD045BE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116" y="544116"/>
            <a:ext cx="4352925" cy="326469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0B43C9-F20B-4BFD-AEB1-3CD7FD600A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1957" y="3698970"/>
            <a:ext cx="4889241" cy="3666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6D46E-EF6A-46E5-8293-19D8D817B9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7" y="3345025"/>
            <a:ext cx="4572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63CE23-AC71-4B51-AC78-DBA13027D6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7887" y="840921"/>
            <a:ext cx="6858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051D05-ABFE-4F90-9E4F-84EFBBCF5D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9323" y="-1651518"/>
            <a:ext cx="5710335" cy="42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1B79-FE03-4A7A-8B0E-27483FA7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F364D-C779-4A32-B4BE-CF9E6241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"/>
            <a:ext cx="9144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E1451D-AB3F-4B19-B177-84A6FBE0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116" y="544116"/>
            <a:ext cx="4352925" cy="326469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C726A9-6423-4892-9DC4-9D33BA1CA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617" y="3181690"/>
            <a:ext cx="4077672" cy="32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EB2B-9841-4B8E-8F59-45E6CBD1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2926"/>
            <a:ext cx="10515600" cy="1325563"/>
          </a:xfrm>
        </p:spPr>
        <p:txBody>
          <a:bodyPr/>
          <a:lstStyle/>
          <a:p>
            <a:pPr algn="ctr"/>
            <a:r>
              <a:rPr lang="en-GB"/>
              <a:t>Any questions???</a:t>
            </a:r>
            <a:endParaRPr lang="en-GB" dirty="0"/>
          </a:p>
        </p:txBody>
      </p:sp>
      <p:pic>
        <p:nvPicPr>
          <p:cNvPr id="5" name="Content Placeholder 4" descr="&lt;strong&gt;London&lt;/strong&gt; &lt;strong&gt;Eye&lt;/strong&gt;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71154"/>
            <a:ext cx="8325394" cy="4574586"/>
          </a:xfrm>
        </p:spPr>
      </p:pic>
      <p:sp>
        <p:nvSpPr>
          <p:cNvPr id="6" name="TextBox 5"/>
          <p:cNvSpPr txBox="1"/>
          <p:nvPr/>
        </p:nvSpPr>
        <p:spPr>
          <a:xfrm>
            <a:off x="2011680" y="557349"/>
            <a:ext cx="826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                      Our final experience before travelling 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4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192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London 2022  </vt:lpstr>
      <vt:lpstr>PowerPoint Presentation</vt:lpstr>
      <vt:lpstr>           We will visit the Tower of London and experience all the History that it provided . We will see the Beefeaters, Ravens and Crown Jewels</vt:lpstr>
      <vt:lpstr>                      Tea in Pizza Express</vt:lpstr>
      <vt:lpstr>West End Theatre   The Lion King</vt:lpstr>
      <vt:lpstr>Earls Court Youth Hostel</vt:lpstr>
      <vt:lpstr>PowerPoint Presentation</vt:lpstr>
      <vt:lpstr>PowerPoint Presentation</vt:lpstr>
      <vt:lpstr>Any questions???</vt:lpstr>
      <vt:lpstr>What do I need for London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2020</dc:title>
  <dc:creator>caroline.marshall</dc:creator>
  <cp:lastModifiedBy>caroline.marshall</cp:lastModifiedBy>
  <cp:revision>19</cp:revision>
  <cp:lastPrinted>2021-06-22T08:31:32Z</cp:lastPrinted>
  <dcterms:created xsi:type="dcterms:W3CDTF">2019-06-06T10:36:59Z</dcterms:created>
  <dcterms:modified xsi:type="dcterms:W3CDTF">2022-03-04T15:40:11Z</dcterms:modified>
</cp:coreProperties>
</file>