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5" r:id="rId9"/>
    <p:sldId id="264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.edwards" initials="c" lastIdx="1" clrIdx="0">
    <p:extLst>
      <p:ext uri="{19B8F6BF-5375-455C-9EA6-DF929625EA0E}">
        <p15:presenceInfo xmlns:p15="http://schemas.microsoft.com/office/powerpoint/2012/main" userId="chloe.edward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4T13:19:37.510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3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37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0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4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8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9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7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96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4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A885A-5D1A-40E5-A78A-5F984EADF754}" type="datetimeFigureOut">
              <a:rPr lang="en-GB" smtClean="0"/>
              <a:t>04/01/2022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D410-DE85-4AB5-8519-A3BDA1D607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71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creed@marsdenprimary.org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67" y="0"/>
            <a:ext cx="9226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24"/>
            <a:ext cx="5364088" cy="1470025"/>
          </a:xfrm>
        </p:spPr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Thurston Outdoor Centre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1196752"/>
            <a:ext cx="4475180" cy="12687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SassoonPrimaryInfant" pitchFamily="2" charset="0"/>
              </a:rPr>
              <a:t>Monday 31</a:t>
            </a:r>
            <a:r>
              <a:rPr lang="en-GB" baseline="30000" dirty="0" smtClean="0">
                <a:solidFill>
                  <a:schemeClr val="bg1"/>
                </a:solidFill>
                <a:latin typeface="SassoonPrimaryInfant" pitchFamily="2" charset="0"/>
              </a:rPr>
              <a:t>st</a:t>
            </a:r>
            <a:r>
              <a:rPr lang="en-GB" dirty="0" smtClean="0">
                <a:solidFill>
                  <a:schemeClr val="bg1"/>
                </a:solidFill>
                <a:latin typeface="SassoonPrimaryInfant" pitchFamily="2" charset="0"/>
              </a:rPr>
              <a:t> January– Friday </a:t>
            </a:r>
            <a:r>
              <a:rPr lang="en-GB" dirty="0" smtClean="0">
                <a:solidFill>
                  <a:schemeClr val="bg1"/>
                </a:solidFill>
                <a:latin typeface="SassoonPrimaryInfant" pitchFamily="2" charset="0"/>
              </a:rPr>
              <a:t>4</a:t>
            </a:r>
            <a:r>
              <a:rPr lang="en-GB" baseline="30000" dirty="0" smtClean="0">
                <a:solidFill>
                  <a:schemeClr val="bg1"/>
                </a:solidFill>
                <a:latin typeface="SassoonPrimaryInfant" pitchFamily="2" charset="0"/>
              </a:rPr>
              <a:t>t</a:t>
            </a:r>
            <a:r>
              <a:rPr lang="en-GB" baseline="30000" dirty="0" smtClean="0">
                <a:solidFill>
                  <a:schemeClr val="bg1"/>
                </a:solidFill>
                <a:latin typeface="SassoonPrimaryInfant" pitchFamily="2" charset="0"/>
              </a:rPr>
              <a:t>h</a:t>
            </a:r>
            <a:r>
              <a:rPr lang="en-GB" dirty="0" smtClean="0">
                <a:solidFill>
                  <a:schemeClr val="bg1"/>
                </a:solidFill>
                <a:latin typeface="SassoonPrimaryInfant" pitchFamily="2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SassoonPrimaryInfant" pitchFamily="2" charset="0"/>
              </a:rPr>
              <a:t>February 2022</a:t>
            </a:r>
            <a:endParaRPr lang="en-GB" dirty="0">
              <a:solidFill>
                <a:schemeClr val="bg1"/>
              </a:solidFill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Contact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 smtClean="0">
                <a:latin typeface="SassoonPrimaryInfant" pitchFamily="2" charset="0"/>
              </a:rPr>
              <a:t>Parentmail</a:t>
            </a:r>
            <a:r>
              <a:rPr lang="en-GB" dirty="0" smtClean="0">
                <a:latin typeface="SassoonPrimaryInfant" pitchFamily="2" charset="0"/>
              </a:rPr>
              <a:t> – texts and emails</a:t>
            </a: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Website – blogs</a:t>
            </a: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Phone calls if needed</a:t>
            </a:r>
          </a:p>
          <a:p>
            <a:pPr marL="0" indent="0">
              <a:buNone/>
            </a:pPr>
            <a:endParaRPr lang="en-GB" dirty="0" smtClean="0">
              <a:latin typeface="SassoonPrimaryInfant" pitchFamily="2" charset="0"/>
            </a:endParaRP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No news is good </a:t>
            </a: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News!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Marsden Primary School | Everyone Cares, Everyone Matter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6" t="17231" r="25701"/>
          <a:stretch/>
        </p:blipFill>
        <p:spPr>
          <a:xfrm>
            <a:off x="4283968" y="2420888"/>
            <a:ext cx="4529271" cy="41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Leave Thurston at 10am</a:t>
            </a: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Messages and updates will be sent to parents.</a:t>
            </a: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Arrive at school 2:30pm APPROX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Sleep and relax!!!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9120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Additional Information 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We will continue to provide additional information over the next three weeks. </a:t>
            </a:r>
          </a:p>
          <a:p>
            <a:r>
              <a:rPr lang="en-GB" dirty="0" smtClean="0">
                <a:latin typeface="SassoonPrimaryInfant" pitchFamily="2" charset="0"/>
              </a:rPr>
              <a:t>If you have any urgent questions, please email </a:t>
            </a:r>
            <a:r>
              <a:rPr lang="en-GB" dirty="0" smtClean="0">
                <a:latin typeface="SassoonPrimaryInfant" pitchFamily="2" charset="0"/>
                <a:hlinkClick r:id="rId2"/>
              </a:rPr>
              <a:t>creed@marsdenprimary.org.uk</a:t>
            </a:r>
            <a:r>
              <a:rPr lang="en-GB" dirty="0" smtClean="0">
                <a:latin typeface="SassoonPrimaryInfant" pitchFamily="2" charset="0"/>
              </a:rPr>
              <a:t> </a:t>
            </a:r>
            <a:endParaRPr lang="en-GB" dirty="0" smtClean="0">
              <a:latin typeface="SassoonPrimaryInfant" pitchFamily="2" charset="0"/>
            </a:endParaRPr>
          </a:p>
          <a:p>
            <a:pPr marL="457200" lvl="1" indent="0">
              <a:buNone/>
            </a:pPr>
            <a:endParaRPr lang="en-GB" dirty="0">
              <a:latin typeface="SassoonPrimaryInfan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09120"/>
            <a:ext cx="3131840" cy="234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4486594"/>
            <a:ext cx="3131841" cy="2348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84890"/>
            <a:ext cx="3131838" cy="234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28" y="53752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Organisation – What to pack???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96752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 smtClean="0">
                <a:latin typeface="SassoonPrimaryInfant" pitchFamily="2" charset="0"/>
              </a:rPr>
              <a:t>A minimum of: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2 </a:t>
            </a:r>
            <a:r>
              <a:rPr lang="en-GB" dirty="0">
                <a:latin typeface="SassoonPrimaryInfant" pitchFamily="2" charset="0"/>
              </a:rPr>
              <a:t>pairs of thick hiking socks (not cotton) and sufficient normal daywear </a:t>
            </a:r>
            <a:r>
              <a:rPr lang="en-GB" dirty="0" smtClean="0">
                <a:latin typeface="SassoonPrimaryInfant" pitchFamily="2" charset="0"/>
              </a:rPr>
              <a:t>socks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1 </a:t>
            </a:r>
            <a:r>
              <a:rPr lang="en-GB" dirty="0">
                <a:latin typeface="SassoonPrimaryInfant" pitchFamily="2" charset="0"/>
              </a:rPr>
              <a:t>pair of old trainers or plimsolls for water activities (they will get </a:t>
            </a:r>
            <a:r>
              <a:rPr lang="en-GB" dirty="0" smtClean="0">
                <a:latin typeface="SassoonPrimaryInfant" pitchFamily="2" charset="0"/>
              </a:rPr>
              <a:t>wet)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SassoonPrimaryInfant" pitchFamily="2" charset="0"/>
              </a:rPr>
              <a:t>1 </a:t>
            </a:r>
            <a:r>
              <a:rPr lang="en-GB" b="1" dirty="0">
                <a:latin typeface="SassoonPrimaryInfant" pitchFamily="2" charset="0"/>
              </a:rPr>
              <a:t>pair of indoor shoes or </a:t>
            </a:r>
            <a:r>
              <a:rPr lang="en-GB" b="1" dirty="0" smtClean="0">
                <a:latin typeface="SassoonPrimaryInfant" pitchFamily="2" charset="0"/>
              </a:rPr>
              <a:t>slippers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SassoonPrimaryInfant" pitchFamily="2" charset="0"/>
              </a:rPr>
              <a:t>1 </a:t>
            </a:r>
            <a:r>
              <a:rPr lang="en-GB" b="1" dirty="0">
                <a:latin typeface="SassoonPrimaryInfant" pitchFamily="2" charset="0"/>
              </a:rPr>
              <a:t>pair of outdoor </a:t>
            </a:r>
            <a:r>
              <a:rPr lang="en-GB" b="1" dirty="0" smtClean="0">
                <a:latin typeface="SassoonPrimaryInfant" pitchFamily="2" charset="0"/>
              </a:rPr>
              <a:t>shoes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4 </a:t>
            </a:r>
            <a:r>
              <a:rPr lang="en-GB" dirty="0">
                <a:latin typeface="SassoonPrimaryInfant" pitchFamily="2" charset="0"/>
              </a:rPr>
              <a:t>warm jumpers/fleece </a:t>
            </a:r>
            <a:r>
              <a:rPr lang="en-GB" dirty="0" smtClean="0">
                <a:latin typeface="SassoonPrimaryInfant" pitchFamily="2" charset="0"/>
              </a:rPr>
              <a:t>tops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4 </a:t>
            </a:r>
            <a:r>
              <a:rPr lang="en-GB" dirty="0">
                <a:latin typeface="SassoonPrimaryInfant" pitchFamily="2" charset="0"/>
              </a:rPr>
              <a:t>T-shirts or polo shirts (or thermal </a:t>
            </a:r>
            <a:r>
              <a:rPr lang="en-GB" dirty="0" smtClean="0">
                <a:latin typeface="SassoonPrimaryInfant" pitchFamily="2" charset="0"/>
              </a:rPr>
              <a:t>vests)</a:t>
            </a:r>
            <a:endParaRPr lang="en-GB" dirty="0">
              <a:latin typeface="SassoonPrimaryInfant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3 </a:t>
            </a:r>
            <a:r>
              <a:rPr lang="en-GB" dirty="0">
                <a:latin typeface="SassoonPrimaryInfant" pitchFamily="2" charset="0"/>
              </a:rPr>
              <a:t>pairs of trousers/joggers (loose fitting – </a:t>
            </a:r>
            <a:r>
              <a:rPr lang="en-GB" b="1" dirty="0">
                <a:latin typeface="SassoonPrimaryInfant" pitchFamily="2" charset="0"/>
              </a:rPr>
              <a:t>not </a:t>
            </a:r>
            <a:r>
              <a:rPr lang="en-GB" b="1" dirty="0" smtClean="0">
                <a:latin typeface="SassoonPrimaryInfant" pitchFamily="2" charset="0"/>
              </a:rPr>
              <a:t>jeans</a:t>
            </a:r>
            <a:r>
              <a:rPr lang="en-GB" dirty="0" smtClean="0">
                <a:latin typeface="SassoonPrimaryInfant" pitchFamily="2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1 </a:t>
            </a:r>
            <a:r>
              <a:rPr lang="en-GB" dirty="0">
                <a:latin typeface="SassoonPrimaryInfant" pitchFamily="2" charset="0"/>
              </a:rPr>
              <a:t>pair of gloves or </a:t>
            </a:r>
            <a:r>
              <a:rPr lang="en-GB" dirty="0" smtClean="0">
                <a:latin typeface="SassoonPrimaryInfant" pitchFamily="2" charset="0"/>
              </a:rPr>
              <a:t>mitts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1 </a:t>
            </a:r>
            <a:r>
              <a:rPr lang="en-GB" dirty="0" smtClean="0">
                <a:latin typeface="SassoonPrimaryInfant" pitchFamily="2" charset="0"/>
              </a:rPr>
              <a:t>woollen/fleece </a:t>
            </a:r>
            <a:r>
              <a:rPr lang="en-GB" dirty="0">
                <a:latin typeface="SassoonPrimaryInfant" pitchFamily="2" charset="0"/>
              </a:rPr>
              <a:t>hat or </a:t>
            </a:r>
            <a:r>
              <a:rPr lang="en-GB" dirty="0" smtClean="0">
                <a:latin typeface="SassoonPrimaryInfant" pitchFamily="2" charset="0"/>
              </a:rPr>
              <a:t>balaclava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Warm nightwear</a:t>
            </a:r>
            <a:endParaRPr lang="en-GB" dirty="0">
              <a:latin typeface="SassoonPrimaryInfant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Several </a:t>
            </a:r>
            <a:r>
              <a:rPr lang="en-GB" dirty="0">
                <a:latin typeface="SassoonPrimaryInfant" pitchFamily="2" charset="0"/>
              </a:rPr>
              <a:t>changes of underwear </a:t>
            </a:r>
            <a:endParaRPr lang="en-GB" dirty="0" smtClean="0">
              <a:latin typeface="SassoonPrimaryInfant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Toiletries (toothbrush/ paste, shampoo, shower gel </a:t>
            </a:r>
            <a:r>
              <a:rPr lang="en-GB" smtClean="0">
                <a:latin typeface="SassoonPrimaryInfant" pitchFamily="2" charset="0"/>
              </a:rPr>
              <a:t>etc.) and </a:t>
            </a:r>
            <a:r>
              <a:rPr lang="en-GB" dirty="0">
                <a:latin typeface="SassoonPrimaryInfant" pitchFamily="2" charset="0"/>
              </a:rPr>
              <a:t>2 </a:t>
            </a:r>
            <a:r>
              <a:rPr lang="en-GB" dirty="0" smtClean="0">
                <a:latin typeface="SassoonPrimaryInfant" pitchFamily="2" charset="0"/>
              </a:rPr>
              <a:t>towels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Torch </a:t>
            </a:r>
            <a:r>
              <a:rPr lang="en-GB" dirty="0">
                <a:latin typeface="SassoonPrimaryInfant" pitchFamily="2" charset="0"/>
              </a:rPr>
              <a:t>and spare </a:t>
            </a:r>
            <a:r>
              <a:rPr lang="en-GB" dirty="0" smtClean="0">
                <a:latin typeface="SassoonPrimaryInfant" pitchFamily="2" charset="0"/>
              </a:rPr>
              <a:t>batteries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Any personal </a:t>
            </a:r>
            <a:r>
              <a:rPr lang="en-GB" dirty="0">
                <a:latin typeface="SassoonPrimaryInfant" pitchFamily="2" charset="0"/>
              </a:rPr>
              <a:t>medication (labelled with </a:t>
            </a:r>
            <a:r>
              <a:rPr lang="en-GB" dirty="0" smtClean="0">
                <a:latin typeface="SassoonPrimaryInfant" pitchFamily="2" charset="0"/>
              </a:rPr>
              <a:t>name to be handed to a </a:t>
            </a:r>
            <a:r>
              <a:rPr lang="en-GB" dirty="0" smtClean="0">
                <a:latin typeface="SassoonPrimaryInfant" pitchFamily="2" charset="0"/>
              </a:rPr>
              <a:t>Miss Clark on </a:t>
            </a:r>
            <a:r>
              <a:rPr lang="en-GB" dirty="0" smtClean="0">
                <a:latin typeface="SassoonPrimaryInfant" pitchFamily="2" charset="0"/>
              </a:rPr>
              <a:t>Monday 31</a:t>
            </a:r>
            <a:r>
              <a:rPr lang="en-GB" baseline="30000" dirty="0" smtClean="0">
                <a:latin typeface="SassoonPrimaryInfant" pitchFamily="2" charset="0"/>
              </a:rPr>
              <a:t>st</a:t>
            </a:r>
            <a:r>
              <a:rPr lang="en-GB" dirty="0" smtClean="0">
                <a:latin typeface="SassoonPrimaryInfant" pitchFamily="2" charset="0"/>
              </a:rPr>
              <a:t> January)</a:t>
            </a:r>
            <a:endParaRPr lang="en-GB" dirty="0">
              <a:latin typeface="SassoonPrimaryInfant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Pen</a:t>
            </a:r>
            <a:r>
              <a:rPr lang="en-GB" dirty="0">
                <a:latin typeface="SassoonPrimaryInfant" pitchFamily="2" charset="0"/>
              </a:rPr>
              <a:t> </a:t>
            </a:r>
            <a:r>
              <a:rPr lang="en-GB" dirty="0" smtClean="0">
                <a:latin typeface="SassoonPrimaryInfant" pitchFamily="2" charset="0"/>
              </a:rPr>
              <a:t>and pencil</a:t>
            </a:r>
            <a:endParaRPr lang="en-GB" dirty="0">
              <a:latin typeface="SassoonPrimaryInfant" pitchFamily="2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Swimming costume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A </a:t>
            </a:r>
            <a:r>
              <a:rPr lang="en-GB" dirty="0">
                <a:latin typeface="SassoonPrimaryInfant" pitchFamily="2" charset="0"/>
              </a:rPr>
              <a:t>bin liner for dirty clothes (end of course</a:t>
            </a:r>
            <a:r>
              <a:rPr lang="en-GB" dirty="0" smtClean="0">
                <a:latin typeface="SassoonPrimaryInfant" pitchFamily="2" charset="0"/>
              </a:rPr>
              <a:t>)</a:t>
            </a: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Rules about other things…..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SassoonPrimaryInfant" pitchFamily="2" charset="0"/>
              </a:rPr>
              <a:t>All specialist </a:t>
            </a:r>
            <a:r>
              <a:rPr lang="en-GB" b="1" dirty="0" smtClean="0">
                <a:latin typeface="SassoonPrimaryInfant" pitchFamily="2" charset="0"/>
              </a:rPr>
              <a:t>equipment will be </a:t>
            </a:r>
            <a:r>
              <a:rPr lang="en-GB" b="1" dirty="0">
                <a:latin typeface="SassoonPrimaryInfant" pitchFamily="2" charset="0"/>
              </a:rPr>
              <a:t>provided but if you have your </a:t>
            </a:r>
            <a:r>
              <a:rPr lang="en-GB" b="1" dirty="0" smtClean="0">
                <a:latin typeface="SassoonPrimaryInfant" pitchFamily="2" charset="0"/>
              </a:rPr>
              <a:t>own walking boots </a:t>
            </a:r>
            <a:r>
              <a:rPr lang="en-GB" b="1" dirty="0">
                <a:latin typeface="SassoonPrimaryInfant" pitchFamily="2" charset="0"/>
              </a:rPr>
              <a:t>and would like to bring </a:t>
            </a:r>
            <a:r>
              <a:rPr lang="en-GB" b="1" dirty="0" smtClean="0">
                <a:latin typeface="SassoonPrimaryInfant" pitchFamily="2" charset="0"/>
              </a:rPr>
              <a:t>them, </a:t>
            </a:r>
            <a:r>
              <a:rPr lang="en-GB" b="1" dirty="0">
                <a:latin typeface="SassoonPrimaryInfant" pitchFamily="2" charset="0"/>
              </a:rPr>
              <a:t>please feel free.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Since storage space in the dormitories is limited, please bring only essential clothing.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Please do not bring </a:t>
            </a:r>
            <a:r>
              <a:rPr lang="en-GB" b="1" dirty="0">
                <a:latin typeface="SassoonPrimaryInfant" pitchFamily="2" charset="0"/>
              </a:rPr>
              <a:t>aerosol products such as deodorant and hairspray</a:t>
            </a:r>
            <a:r>
              <a:rPr lang="en-GB" dirty="0">
                <a:latin typeface="SassoonPrimaryInfant" pitchFamily="2" charset="0"/>
              </a:rPr>
              <a:t>.</a:t>
            </a: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 </a:t>
            </a:r>
          </a:p>
          <a:p>
            <a:pPr marL="0" indent="0">
              <a:buNone/>
            </a:pPr>
            <a:r>
              <a:rPr lang="en-GB" b="1" u="sng" dirty="0">
                <a:latin typeface="SassoonPrimaryInfant" pitchFamily="2" charset="0"/>
              </a:rPr>
              <a:t>Mobile phones, electronic </a:t>
            </a:r>
            <a:r>
              <a:rPr lang="en-GB" b="1" u="sng" dirty="0" smtClean="0">
                <a:latin typeface="SassoonPrimaryInfant" pitchFamily="2" charset="0"/>
              </a:rPr>
              <a:t>games, cameras </a:t>
            </a:r>
            <a:r>
              <a:rPr lang="en-GB" b="1" u="sng" dirty="0">
                <a:latin typeface="SassoonPrimaryInfant" pitchFamily="2" charset="0"/>
              </a:rPr>
              <a:t>and devices are not allowed at Thurston or on the bus.</a:t>
            </a:r>
            <a:endParaRPr lang="en-GB" u="sng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 </a:t>
            </a:r>
          </a:p>
          <a:p>
            <a:pPr marL="0" indent="0">
              <a:buNone/>
            </a:pPr>
            <a:r>
              <a:rPr lang="en-GB" b="1" u="sng" dirty="0">
                <a:latin typeface="SassoonPrimaryInfant" pitchFamily="2" charset="0"/>
              </a:rPr>
              <a:t>Optional Items</a:t>
            </a:r>
          </a:p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 </a:t>
            </a:r>
          </a:p>
          <a:p>
            <a:pPr marL="0" lvl="0" indent="0">
              <a:buNone/>
            </a:pPr>
            <a:r>
              <a:rPr lang="en-GB" dirty="0">
                <a:latin typeface="SassoonPrimaryInfant" pitchFamily="2" charset="0"/>
              </a:rPr>
              <a:t>Cuddly toy</a:t>
            </a:r>
          </a:p>
          <a:p>
            <a:pPr marL="0" lvl="0" indent="0">
              <a:buNone/>
            </a:pPr>
            <a:r>
              <a:rPr lang="en-GB" dirty="0" smtClean="0">
                <a:latin typeface="SassoonPrimaryInfant" pitchFamily="2" charset="0"/>
              </a:rPr>
              <a:t>A Book </a:t>
            </a:r>
            <a:endParaRPr lang="en-GB" dirty="0">
              <a:latin typeface="SassoonPrimaryInfant" pitchFamily="2" charset="0"/>
            </a:endParaRPr>
          </a:p>
          <a:p>
            <a:pPr marL="0" lv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lvl="0" indent="0">
              <a:buNone/>
            </a:pPr>
            <a:endParaRPr lang="en-GB" dirty="0" smtClean="0">
              <a:latin typeface="SassoonPrimaryInfant" pitchFamily="2" charset="0"/>
            </a:endParaRPr>
          </a:p>
          <a:p>
            <a:pPr marL="0" lv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lvl="0" indent="0">
              <a:buNone/>
            </a:pPr>
            <a:endParaRPr lang="en-GB" dirty="0" smtClean="0">
              <a:latin typeface="SassoonPrimaryInfant" pitchFamily="2" charset="0"/>
            </a:endParaRPr>
          </a:p>
          <a:p>
            <a:pPr marL="0" lvl="0" indent="0">
              <a:buNone/>
            </a:pPr>
            <a:endParaRPr lang="en-GB" dirty="0" smtClean="0">
              <a:latin typeface="SassoonPrimaryInfant" pitchFamily="2" charset="0"/>
            </a:endParaRPr>
          </a:p>
          <a:p>
            <a:pPr marL="0" lv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lvl="0" indent="0">
              <a:buNone/>
            </a:pPr>
            <a:endParaRPr lang="en-GB" dirty="0" smtClean="0">
              <a:latin typeface="SassoonPrimaryInfant" pitchFamily="2" charset="0"/>
            </a:endParaRPr>
          </a:p>
          <a:p>
            <a:pPr marL="0" lvl="0" indent="0">
              <a:buNone/>
            </a:pPr>
            <a:endParaRPr lang="en-GB" dirty="0" smtClean="0">
              <a:latin typeface="SassoonPrimaryInfant" pitchFamily="2" charset="0"/>
            </a:endParaRPr>
          </a:p>
          <a:p>
            <a:pPr marL="0" lvl="0" indent="0">
              <a:buNone/>
            </a:pPr>
            <a:r>
              <a:rPr lang="en-GB" dirty="0" smtClean="0">
                <a:latin typeface="SassoonPrimaryInfant" pitchFamily="2" charset="0"/>
              </a:rPr>
              <a:t>Pack all of your things in ONE </a:t>
            </a:r>
            <a:r>
              <a:rPr lang="en-GB" dirty="0" smtClean="0">
                <a:latin typeface="SassoonPrimaryInfant" pitchFamily="2" charset="0"/>
              </a:rPr>
              <a:t>bag/ case </a:t>
            </a:r>
            <a:r>
              <a:rPr lang="en-GB" dirty="0" smtClean="0">
                <a:latin typeface="SassoonPrimaryInfant" pitchFamily="2" charset="0"/>
              </a:rPr>
              <a:t>to go in the boot of the coach, then have a </a:t>
            </a:r>
            <a:r>
              <a:rPr lang="en-GB" dirty="0" smtClean="0">
                <a:latin typeface="SassoonPrimaryInfant" pitchFamily="2" charset="0"/>
              </a:rPr>
              <a:t>backpack </a:t>
            </a:r>
            <a:r>
              <a:rPr lang="en-GB" dirty="0" smtClean="0">
                <a:latin typeface="SassoonPrimaryInfant" pitchFamily="2" charset="0"/>
              </a:rPr>
              <a:t>to take on the bus. </a:t>
            </a:r>
            <a:endParaRPr lang="en-GB" dirty="0">
              <a:latin typeface="SassoonPrimaryInfant" pitchFamily="2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230399"/>
            <a:ext cx="3096344" cy="2322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30399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Activities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50" y="398400"/>
            <a:ext cx="2450434" cy="32672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2067694" cy="2756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58" y="21596"/>
            <a:ext cx="2499742" cy="3332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30" y="3385049"/>
            <a:ext cx="2052736" cy="27369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7" y="1144182"/>
            <a:ext cx="2987823" cy="22408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4475736"/>
            <a:ext cx="2952328" cy="22142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07" y="4721888"/>
            <a:ext cx="1596220" cy="21282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8478" y="3041015"/>
            <a:ext cx="2371674" cy="17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Staff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63098"/>
            <a:ext cx="1954560" cy="2652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50152"/>
            <a:ext cx="1954560" cy="2616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6" y="3957614"/>
            <a:ext cx="1985102" cy="2616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363" y="1204734"/>
            <a:ext cx="2657740" cy="1985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177430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Miss Kane 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7041" y="480437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Mrs Reed 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4672" y="177430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Miss Clark</a:t>
            </a:r>
            <a:endParaRPr lang="en-GB" sz="2400" dirty="0">
              <a:latin typeface="SassoonPrimaryInfa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4672" y="480437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PrimaryInfant" pitchFamily="2" charset="0"/>
              </a:rPr>
              <a:t>Mrs </a:t>
            </a:r>
            <a:r>
              <a:rPr lang="en-GB" sz="2400" dirty="0" err="1" smtClean="0">
                <a:latin typeface="SassoonPrimaryInfant" pitchFamily="2" charset="0"/>
              </a:rPr>
              <a:t>Chrisp</a:t>
            </a:r>
            <a:endParaRPr lang="en-GB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4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Bus arrangements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SassoonPrimaryInfant" pitchFamily="2" charset="0"/>
              </a:rPr>
              <a:t>On the bus you will need:</a:t>
            </a:r>
          </a:p>
          <a:p>
            <a:endParaRPr lang="en-GB" dirty="0" smtClean="0">
              <a:latin typeface="SassoonPrimaryInfa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A backpack to carry your personal belongings </a:t>
            </a:r>
            <a:r>
              <a:rPr lang="en-GB" dirty="0" smtClean="0">
                <a:latin typeface="SassoonPrimaryInfant" pitchFamily="2" charset="0"/>
              </a:rPr>
              <a:t>in.</a:t>
            </a:r>
            <a:endParaRPr lang="en-GB" dirty="0" smtClean="0">
              <a:latin typeface="SassoonPrimaryInfan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A packed lunch for the journey (A box or bag to be used for the rest of the week.)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A full water bottle (This will be used for the rest of the week.)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A book or magazine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Your choice of </a:t>
            </a:r>
            <a:r>
              <a:rPr lang="en-GB" dirty="0" smtClean="0">
                <a:latin typeface="SassoonPrimaryInfant" pitchFamily="2" charset="0"/>
              </a:rPr>
              <a:t>warm, comfortable </a:t>
            </a:r>
            <a:r>
              <a:rPr lang="en-GB" dirty="0" smtClean="0">
                <a:latin typeface="SassoonPrimaryInfant" pitchFamily="2" charset="0"/>
              </a:rPr>
              <a:t>clothing to wear – school uniform is not required.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latin typeface="SassoonPrimaryInfant" pitchFamily="2" charset="0"/>
              </a:rPr>
              <a:t>A warm coat – we will be eating dinner outside! 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653136"/>
            <a:ext cx="3708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>
                <a:latin typeface="SassoonPrimaryInfant" pitchFamily="2" charset="0"/>
              </a:rPr>
              <a:t>Travel:</a:t>
            </a:r>
          </a:p>
          <a:p>
            <a:r>
              <a:rPr lang="en-GB" dirty="0" smtClean="0">
                <a:latin typeface="SassoonPrimaryInfant" pitchFamily="2" charset="0"/>
              </a:rPr>
              <a:t>Final times tbc.</a:t>
            </a:r>
          </a:p>
          <a:p>
            <a:r>
              <a:rPr lang="en-GB" dirty="0" smtClean="0">
                <a:latin typeface="SassoonPrimaryInfant" pitchFamily="2" charset="0"/>
              </a:rPr>
              <a:t>The coach will leave school at 9:30 prompt!</a:t>
            </a:r>
          </a:p>
          <a:p>
            <a:endParaRPr lang="en-GB" dirty="0">
              <a:latin typeface="SassoonPrimaryInfan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36" y="3861048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Medication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68761"/>
            <a:ext cx="2088232" cy="21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484784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Any medication your child needs must be mentioned on the ‘Registration/Consent form’ and needs to be in a labelled bag separate from the luggage.</a:t>
            </a: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Miss Clark will be collecting ALL medication in on Monday morning.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7992888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PrimaryInfant" pitchFamily="2" charset="0"/>
              </a:rPr>
              <a:t>Travel sickness tablets need to be given by parents on the Monday, but please supply enough for the way home</a:t>
            </a:r>
            <a:r>
              <a:rPr lang="en-GB" dirty="0" smtClean="0">
                <a:latin typeface="SassoonPrimaryInfant" pitchFamily="2" charset="0"/>
              </a:rPr>
              <a:t>!</a:t>
            </a:r>
            <a:endParaRPr lang="en-GB" dirty="0" smtClean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Any sanitary products need to be with the child or a member of staff, but please let a member of staff </a:t>
            </a:r>
            <a:r>
              <a:rPr lang="en-GB" dirty="0" smtClean="0">
                <a:latin typeface="SassoonPrimaryInfant" pitchFamily="2" charset="0"/>
              </a:rPr>
              <a:t>know in advance.</a:t>
            </a:r>
            <a:endParaRPr lang="en-GB" dirty="0" smtClean="0">
              <a:latin typeface="SassoonPrimaryInfant" pitchFamily="2" charset="0"/>
            </a:endParaRP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Inhalers and asthma medication to be handed in, but will be returned to the children once we are on our way. </a:t>
            </a: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Money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Each child is allowed £10 MAXIMUM to spend on souvenirs. This must be sent in change. 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Money needs to be handed into Miss Edwards by Monday 31</a:t>
            </a:r>
            <a:r>
              <a:rPr lang="en-GB" baseline="30000" dirty="0" smtClean="0">
                <a:latin typeface="SassoonPrimaryInfant" pitchFamily="2" charset="0"/>
              </a:rPr>
              <a:t>st</a:t>
            </a:r>
            <a:r>
              <a:rPr lang="en-GB" dirty="0" smtClean="0">
                <a:latin typeface="SassoonPrimaryInfant" pitchFamily="2" charset="0"/>
              </a:rPr>
              <a:t> January in a purse or money bag with the child’s name 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687311" cy="140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87311" cy="140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1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Friendships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You will be asked to choose </a:t>
            </a:r>
            <a:r>
              <a:rPr lang="en-GB" b="1" dirty="0" smtClean="0">
                <a:latin typeface="SassoonPrimaryInfant" pitchFamily="2" charset="0"/>
              </a:rPr>
              <a:t>two</a:t>
            </a:r>
            <a:r>
              <a:rPr lang="en-GB" dirty="0" smtClean="0">
                <a:latin typeface="SassoonPrimaryInfant" pitchFamily="2" charset="0"/>
              </a:rPr>
              <a:t> friends who you would like to be in a group with or in a room.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Rooms will not be allocated until we get to Thurston.</a:t>
            </a:r>
          </a:p>
          <a:p>
            <a:r>
              <a:rPr lang="en-GB" dirty="0" smtClean="0">
                <a:latin typeface="SassoonPrimaryInfant" pitchFamily="2" charset="0"/>
              </a:rPr>
              <a:t>Girls will be separate from boys.</a:t>
            </a:r>
          </a:p>
          <a:p>
            <a:r>
              <a:rPr lang="en-GB" dirty="0" smtClean="0">
                <a:latin typeface="SassoonPrimaryInfant" pitchFamily="2" charset="0"/>
              </a:rPr>
              <a:t>3 groups for activities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53136"/>
            <a:ext cx="2747797" cy="2060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9" y="-71837"/>
            <a:ext cx="2267744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595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SassoonPrimaryInfant</vt:lpstr>
      <vt:lpstr>Office Theme</vt:lpstr>
      <vt:lpstr>Thurston Outdoor Centre</vt:lpstr>
      <vt:lpstr>Organisation – What to pack???</vt:lpstr>
      <vt:lpstr>Rules about other things…..</vt:lpstr>
      <vt:lpstr>Activities</vt:lpstr>
      <vt:lpstr>Staff </vt:lpstr>
      <vt:lpstr>Bus arrangements</vt:lpstr>
      <vt:lpstr>Medication</vt:lpstr>
      <vt:lpstr>Money</vt:lpstr>
      <vt:lpstr>Friendships</vt:lpstr>
      <vt:lpstr>Contact</vt:lpstr>
      <vt:lpstr>PowerPoint Presentation</vt:lpstr>
      <vt:lpstr>Additional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Thurston Outdoor Centre</dc:title>
  <dc:creator>caroline.marshall</dc:creator>
  <cp:lastModifiedBy>chloe.edwards</cp:lastModifiedBy>
  <cp:revision>25</cp:revision>
  <dcterms:created xsi:type="dcterms:W3CDTF">2018-01-16T13:37:08Z</dcterms:created>
  <dcterms:modified xsi:type="dcterms:W3CDTF">2022-01-04T13:22:27Z</dcterms:modified>
</cp:coreProperties>
</file>