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8" r:id="rId2"/>
    <p:sldId id="259" r:id="rId3"/>
    <p:sldId id="260" r:id="rId4"/>
    <p:sldId id="261" r:id="rId5"/>
    <p:sldId id="262" r:id="rId6"/>
    <p:sldId id="264" r:id="rId7"/>
    <p:sldId id="268" r:id="rId8"/>
    <p:sldId id="263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78133" autoAdjust="0"/>
  </p:normalViewPr>
  <p:slideViewPr>
    <p:cSldViewPr snapToGrid="0">
      <p:cViewPr varScale="1">
        <p:scale>
          <a:sx n="68" d="100"/>
          <a:sy n="68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13EB9-233B-4BEC-AF64-887D26E3CC0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8831D-AE1A-4720-9DC8-E5594E281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08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8831D-AE1A-4720-9DC8-E5594E2819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8831D-AE1A-4720-9DC8-E5594E2819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36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3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3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82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48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647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47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9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73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2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9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7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3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8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83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9D02C0-97FD-4D61-9F2C-19437C134E34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45147C3-962A-4AE1-9A2B-50276445FC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00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6524" y="-1175064"/>
            <a:ext cx="5356367" cy="9970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5451" y="369519"/>
            <a:ext cx="10111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Toasting Marshmallows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6293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22"/>
            <a:ext cx="11221278" cy="62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8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205" y="1369115"/>
            <a:ext cx="507889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730" y="238538"/>
            <a:ext cx="10346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Lollipop Christmas Craft </a:t>
            </a:r>
            <a:endParaRPr lang="en-GB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9828" y="1387592"/>
            <a:ext cx="4966215" cy="49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1866" y="2043283"/>
            <a:ext cx="5768623" cy="2833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6321" y="1999188"/>
            <a:ext cx="5689597" cy="3000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5670" y="1402637"/>
            <a:ext cx="5717820" cy="422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6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5066" y="2020708"/>
            <a:ext cx="6152447" cy="2946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7067" y="1817506"/>
            <a:ext cx="6152450" cy="3352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31" y="1597372"/>
            <a:ext cx="6152451" cy="37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0759" y="330925"/>
            <a:ext cx="9739525" cy="59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466" y="739036"/>
            <a:ext cx="5423772" cy="5523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175" y="739035"/>
            <a:ext cx="5686816" cy="55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6" y="212942"/>
            <a:ext cx="4860098" cy="630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2942"/>
            <a:ext cx="6227523" cy="63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3" y="551438"/>
            <a:ext cx="6096000" cy="5755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438"/>
            <a:ext cx="5094514" cy="574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8" y="263046"/>
            <a:ext cx="4822520" cy="6112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6415" y="467500"/>
            <a:ext cx="6085828" cy="58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3" y="425885"/>
            <a:ext cx="5035463" cy="6162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4287" y="713979"/>
            <a:ext cx="6037551" cy="57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1" y="638827"/>
            <a:ext cx="5937337" cy="5924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4" y="688931"/>
            <a:ext cx="5135672" cy="58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" y="217714"/>
            <a:ext cx="1052449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214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</TotalTime>
  <Words>7</Words>
  <Application>Microsoft Office PowerPoint</Application>
  <PresentationFormat>Widescreen</PresentationFormat>
  <Paragraphs>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Michele.Gilbert</dc:creator>
  <cp:lastModifiedBy>Michele.Gilbert</cp:lastModifiedBy>
  <cp:revision>5</cp:revision>
  <dcterms:created xsi:type="dcterms:W3CDTF">2021-12-15T19:30:56Z</dcterms:created>
  <dcterms:modified xsi:type="dcterms:W3CDTF">2021-12-15T19:57:16Z</dcterms:modified>
</cp:coreProperties>
</file>