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n Barker" initials="FB" lastIdx="1" clrIdx="0">
    <p:extLst>
      <p:ext uri="{19B8F6BF-5375-455C-9EA6-DF929625EA0E}">
        <p15:presenceInfo xmlns:p15="http://schemas.microsoft.com/office/powerpoint/2012/main" userId="3b2d4b7773b8b5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0T12:31:08.098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14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90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1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13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22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10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97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50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52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43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55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69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9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45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73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72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0178A-6619-45F0-8BAF-27ECE330407A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7064FE-23C1-4B9F-B57B-E06E90060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5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8498-BE91-4C96-BD9E-7ECED8C64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Manaus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29DCC-5E10-4F56-B315-5C034461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86" y="1669628"/>
            <a:ext cx="4479157" cy="3424725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2B11CF53-2FF9-432B-9E4C-95E88E3B0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91473"/>
            <a:ext cx="7766936" cy="1096899"/>
          </a:xfrm>
        </p:spPr>
        <p:txBody>
          <a:bodyPr/>
          <a:lstStyle/>
          <a:p>
            <a:r>
              <a:rPr lang="en-GB" dirty="0"/>
              <a:t>FACTFILE: A city in brazil </a:t>
            </a:r>
          </a:p>
        </p:txBody>
      </p:sp>
    </p:spTree>
    <p:extLst>
      <p:ext uri="{BB962C8B-B14F-4D97-AF65-F5344CB8AC3E}">
        <p14:creationId xmlns:p14="http://schemas.microsoft.com/office/powerpoint/2010/main" val="492601821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1022-B63D-4C10-B070-85A29687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08000"/>
            <a:ext cx="8182185" cy="904240"/>
          </a:xfrm>
        </p:spPr>
        <p:txBody>
          <a:bodyPr/>
          <a:lstStyle/>
          <a:p>
            <a:r>
              <a:rPr lang="en-GB" dirty="0"/>
              <a:t>Manaus Attractions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FD0E-F3A6-4B4B-9DA5-054657A6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925" y="1527743"/>
            <a:ext cx="8283785" cy="437512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Beaches and Waterfalls</a:t>
            </a:r>
          </a:p>
          <a:p>
            <a:r>
              <a:rPr lang="en-GB" dirty="0">
                <a:solidFill>
                  <a:schemeClr val="tx1"/>
                </a:solidFill>
              </a:rPr>
              <a:t>(1) Tupe beach is 21 miles from Manaus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The beach is only accessible by boat or hiking through the forest</a:t>
            </a:r>
          </a:p>
          <a:p>
            <a:r>
              <a:rPr lang="en-GB" dirty="0">
                <a:solidFill>
                  <a:schemeClr val="tx1"/>
                </a:solidFill>
              </a:rPr>
              <a:t>(2) The paricatuba waterfall has formed sedimentary rocks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84117-049C-4492-A311-2380AE4D3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979" y="623503"/>
            <a:ext cx="3619686" cy="2635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C5FA62-6375-4B04-AE3D-15F08B3DF002}"/>
              </a:ext>
            </a:extLst>
          </p:cNvPr>
          <p:cNvSpPr txBox="1"/>
          <p:nvPr/>
        </p:nvSpPr>
        <p:spPr>
          <a:xfrm>
            <a:off x="11049802" y="816404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296C15-0695-4B10-932C-4F3083C19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090" y="3544503"/>
            <a:ext cx="4013905" cy="24738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55BF6F-453C-4B15-92F8-D995C370035D}"/>
              </a:ext>
            </a:extLst>
          </p:cNvPr>
          <p:cNvSpPr txBox="1"/>
          <p:nvPr/>
        </p:nvSpPr>
        <p:spPr>
          <a:xfrm>
            <a:off x="11559759" y="3644627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905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D0D2F1-E377-401E-9EC6-18507141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  <a:br>
              <a:rPr lang="en-GB" dirty="0"/>
            </a:br>
            <a:r>
              <a:rPr lang="en-GB" dirty="0"/>
              <a:t>Manaus had a stadium used at the FIFA 2014 World Cup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E1F3D1-A677-47EC-ABB4-AA7C7FE98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Arena Amazonia – a view inside the stadium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7C924-1F65-4471-8A1C-F1A90D806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57CD5-DF96-4672-A49C-2B12D675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798" y="4013200"/>
            <a:ext cx="4018405" cy="278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756E-FB82-4C71-985A-814AC2021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288866" cy="1422400"/>
          </a:xfrm>
        </p:spPr>
        <p:txBody>
          <a:bodyPr>
            <a:normAutofit fontScale="90000"/>
          </a:bodyPr>
          <a:lstStyle/>
          <a:p>
            <a:r>
              <a:rPr lang="en-GB" dirty="0"/>
              <a:t>I hope you enjoyed learning about Manaus… I did!</a:t>
            </a:r>
            <a:br>
              <a:rPr lang="en-GB" dirty="0"/>
            </a:br>
            <a:r>
              <a:rPr lang="en-GB" dirty="0"/>
              <a:t>By Finlay Barker</a:t>
            </a:r>
          </a:p>
        </p:txBody>
      </p:sp>
    </p:spTree>
    <p:extLst>
      <p:ext uri="{BB962C8B-B14F-4D97-AF65-F5344CB8AC3E}">
        <p14:creationId xmlns:p14="http://schemas.microsoft.com/office/powerpoint/2010/main" val="391252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F1B3E6-A402-4D78-86EC-90BFE4AE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Manaus - General Facts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911678-A4BB-433F-B96F-023731B5C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Manaus is a city in Brazil located in South America.</a:t>
            </a:r>
          </a:p>
          <a:p>
            <a:r>
              <a:rPr lang="en-GB" dirty="0"/>
              <a:t>The population of Manaus is 2,219,580.</a:t>
            </a:r>
          </a:p>
          <a:p>
            <a:r>
              <a:rPr lang="en-GB" dirty="0"/>
              <a:t>The average temperature in Manaus is 31 degrees/ 24 degrees.</a:t>
            </a:r>
          </a:p>
          <a:p>
            <a:r>
              <a:rPr lang="en-GB" dirty="0"/>
              <a:t>Manaus is so close to the Amazon Rainforest you could say they are neighbours!</a:t>
            </a:r>
          </a:p>
          <a:p>
            <a:r>
              <a:rPr lang="en-GB" dirty="0"/>
              <a:t>The city got it’s name because an ancient Mayan tribe called the Manous who lived in that area.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14C9FA-5717-46FA-A67A-AE4C10706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476" y="4423282"/>
            <a:ext cx="3315354" cy="204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914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F2B8-D347-4A06-ADE9-D3B90B96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Amazon 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6DF4-E6A7-454A-864D-51A702CB8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amazon river is 11 million years old!!!</a:t>
            </a:r>
          </a:p>
          <a:p>
            <a:r>
              <a:rPr lang="en-GB" dirty="0"/>
              <a:t>It provides 20% of the ocean’s fresh-water supply.</a:t>
            </a:r>
          </a:p>
          <a:p>
            <a:r>
              <a:rPr lang="en-GB" dirty="0"/>
              <a:t>The Amazon River is the 2nd largest river in the world behind the Nile.</a:t>
            </a:r>
          </a:p>
          <a:p>
            <a:r>
              <a:rPr lang="en-GB" dirty="0"/>
              <a:t>Many people have swam the Amazon River but it is dangerous and I advise not to swim the river.</a:t>
            </a:r>
          </a:p>
          <a:p>
            <a:r>
              <a:rPr lang="en-GB" dirty="0"/>
              <a:t>It is 6,400km long and about 2 to 6 miles wide!</a:t>
            </a:r>
          </a:p>
          <a:p>
            <a:r>
              <a:rPr lang="en-GB" dirty="0"/>
              <a:t>The river passes through: Ecuador, Colombia, Venezuela, Bolivia and Brazil.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E278D-276A-47F0-9345-0439D2C45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4767772"/>
            <a:ext cx="3797495" cy="1930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864D0B-5A48-420E-815E-664DFCF3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69" y="311244"/>
            <a:ext cx="3562533" cy="21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60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E548-04F7-4598-96D8-8B0ED75D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Manaus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E48A7-E7C0-4C86-B7FB-8F544ACBB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3407" y="3632200"/>
            <a:ext cx="7224524" cy="381000"/>
          </a:xfrm>
        </p:spPr>
        <p:txBody>
          <a:bodyPr/>
          <a:lstStyle/>
          <a:p>
            <a:r>
              <a:rPr lang="en-GB" dirty="0"/>
              <a:t>The next slide shows how much Manaus has changed over the years.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4FA5B-C68F-49CB-B86B-758F34455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Manaus was founded 1669.</a:t>
            </a:r>
          </a:p>
          <a:p>
            <a:r>
              <a:rPr lang="en-GB" dirty="0"/>
              <a:t>At one point it was the wealthiest city in Brazil because of the rubber from the trees.</a:t>
            </a:r>
          </a:p>
          <a:p>
            <a:r>
              <a:rPr lang="en-GB" dirty="0"/>
              <a:t>The city’s nickname was the floating city.</a:t>
            </a:r>
          </a:p>
          <a:p>
            <a:r>
              <a:rPr lang="en-GB" dirty="0"/>
              <a:t>For a time it was one of the gaudiest cities in the world.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263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BCAB-621C-462D-8A05-8AD210B9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41" y="87968"/>
            <a:ext cx="8596668" cy="1320800"/>
          </a:xfrm>
        </p:spPr>
        <p:txBody>
          <a:bodyPr/>
          <a:lstStyle/>
          <a:p>
            <a:r>
              <a:rPr lang="en-GB" dirty="0"/>
              <a:t>Manaus: </a:t>
            </a:r>
            <a:br>
              <a:rPr lang="en-GB" dirty="0"/>
            </a:br>
            <a:r>
              <a:rPr lang="en-GB" dirty="0"/>
              <a:t>         ‘Then’        and        ‘Now’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1982E0-82D4-4005-8167-7AA3640C4B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02153" y="1408768"/>
            <a:ext cx="4007056" cy="2692538"/>
          </a:xfrm>
          <a:prstGeom prst="rect">
            <a:avLst/>
          </a:prstGeom>
        </p:spPr>
      </p:pic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B57A352E-D143-4AFE-B8A8-0F752AE7FA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02153" y="4363326"/>
            <a:ext cx="3759393" cy="21718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96512-A79A-4775-9650-61105C2D6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56" y="4269546"/>
            <a:ext cx="3715183" cy="2359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CA6A62-77D0-45D4-B860-B1C5FD65F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44" y="1394592"/>
            <a:ext cx="3697695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313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34FD-246F-4175-811A-5A8C48E9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E42D3-EFDC-49CE-A97F-1301E666E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A9A4-BF47-4C3F-9130-F67A753B59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Port: The main port is on the bank of the Negro river.</a:t>
            </a:r>
          </a:p>
          <a:p>
            <a:r>
              <a:rPr lang="en-GB" dirty="0"/>
              <a:t>Airport: Eduardo Gomez International Airport is the airport serving Manaus.</a:t>
            </a:r>
          </a:p>
          <a:p>
            <a:r>
              <a:rPr lang="en-GB" dirty="0"/>
              <a:t>Motorway: There are two federal motorways that insect Manaus.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5D0E8-C921-4A3C-BEB9-BBEB74B38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  </a:t>
            </a:r>
          </a:p>
          <a:p>
            <a:r>
              <a:rPr lang="en-GB" dirty="0"/>
              <a:t>  </a:t>
            </a:r>
          </a:p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0025FD-FB9B-4FFC-9D82-522425FC3A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45752" y="5082814"/>
            <a:ext cx="2121009" cy="170188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E624F-854D-44CE-A1BB-3FEC540E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680" y="3202470"/>
            <a:ext cx="2178162" cy="1752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83E98F-6DCE-443E-86E3-386D9871A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979" y="1331514"/>
            <a:ext cx="2178162" cy="17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74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4879-EB5A-4522-AC23-A9EE4047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Manaus Carnival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1474A5-54A5-42B7-B128-418BA62FE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223" y="1579967"/>
            <a:ext cx="5761834" cy="40570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4D71B-35BD-45D5-910F-EC09254DA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The carnival is called Manaus Carnival</a:t>
            </a:r>
          </a:p>
          <a:p>
            <a:r>
              <a:rPr lang="en-GB" dirty="0"/>
              <a:t>The carnival starts in late February/early March.</a:t>
            </a:r>
          </a:p>
          <a:p>
            <a:r>
              <a:rPr lang="en-GB" dirty="0"/>
              <a:t>May is a good time to visit Manaus as the city hosts Music Festivals</a:t>
            </a:r>
          </a:p>
          <a:p>
            <a:r>
              <a:rPr lang="en-GB" dirty="0"/>
              <a:t>During the summer there are fireworks, riverboats, opera shows &amp; lots of dancing!</a:t>
            </a:r>
          </a:p>
        </p:txBody>
      </p:sp>
    </p:spTree>
    <p:extLst>
      <p:ext uri="{BB962C8B-B14F-4D97-AF65-F5344CB8AC3E}">
        <p14:creationId xmlns:p14="http://schemas.microsoft.com/office/powerpoint/2010/main" val="1862083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1022-B63D-4C10-B070-85A29687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08000"/>
            <a:ext cx="8182185" cy="904240"/>
          </a:xfrm>
        </p:spPr>
        <p:txBody>
          <a:bodyPr/>
          <a:lstStyle/>
          <a:p>
            <a:r>
              <a:rPr lang="en-GB" dirty="0"/>
              <a:t>Manaus Attractions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FD0E-F3A6-4B4B-9DA5-054657A6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666240"/>
            <a:ext cx="8283785" cy="4375122"/>
          </a:xfrm>
        </p:spPr>
        <p:txBody>
          <a:bodyPr/>
          <a:lstStyle/>
          <a:p>
            <a:pPr lvl="1"/>
            <a:r>
              <a:rPr lang="en-GB" dirty="0">
                <a:solidFill>
                  <a:schemeClr val="tx1"/>
                </a:solidFill>
              </a:rPr>
              <a:t>Amazon Theatre and Opera House</a:t>
            </a:r>
          </a:p>
          <a:p>
            <a:pPr lvl="1"/>
            <a:r>
              <a:rPr lang="en-GB" dirty="0"/>
              <a:t>The opera house is one hundred and twenty years old.</a:t>
            </a:r>
          </a:p>
          <a:p>
            <a:pPr lvl="1"/>
            <a:r>
              <a:rPr lang="en-GB" dirty="0"/>
              <a:t>It represents the city’s heyday during the rubber boom.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EBE0A-A530-4860-8713-7243B6E2D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602" y="4431599"/>
            <a:ext cx="3393211" cy="23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24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1022-B63D-4C10-B070-85A29687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08000"/>
            <a:ext cx="8182185" cy="904240"/>
          </a:xfrm>
        </p:spPr>
        <p:txBody>
          <a:bodyPr/>
          <a:lstStyle/>
          <a:p>
            <a:r>
              <a:rPr lang="en-GB" dirty="0"/>
              <a:t>Manaus Attractions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FD0E-F3A6-4B4B-9DA5-054657A6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6" y="1666240"/>
            <a:ext cx="4404804" cy="437512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Manaus Parks</a:t>
            </a:r>
          </a:p>
          <a:p>
            <a:r>
              <a:rPr lang="en-GB" dirty="0">
                <a:solidFill>
                  <a:schemeClr val="tx1"/>
                </a:solidFill>
              </a:rPr>
              <a:t>Here are the three parks:</a:t>
            </a:r>
          </a:p>
          <a:p>
            <a:r>
              <a:rPr lang="en-GB" b="1" dirty="0">
                <a:solidFill>
                  <a:schemeClr val="tx1"/>
                </a:solidFill>
              </a:rPr>
              <a:t>(1) Ponta Negra Cultural </a:t>
            </a:r>
            <a:r>
              <a:rPr lang="en-GB" dirty="0">
                <a:solidFill>
                  <a:schemeClr val="tx1"/>
                </a:solidFill>
              </a:rPr>
              <a:t>– one of the most important tourist attractions in Manaus</a:t>
            </a:r>
          </a:p>
          <a:p>
            <a:r>
              <a:rPr lang="en-GB" b="1" dirty="0">
                <a:solidFill>
                  <a:schemeClr val="tx1"/>
                </a:solidFill>
              </a:rPr>
              <a:t>(2) Adolpho Ducke Botanical Gardens </a:t>
            </a:r>
            <a:r>
              <a:rPr lang="en-GB" dirty="0">
                <a:solidFill>
                  <a:schemeClr val="tx1"/>
                </a:solidFill>
              </a:rPr>
              <a:t>– where to find a lot of nature and animals</a:t>
            </a:r>
          </a:p>
          <a:p>
            <a:r>
              <a:rPr lang="en-GB" b="1" dirty="0">
                <a:solidFill>
                  <a:schemeClr val="tx1"/>
                </a:solidFill>
              </a:rPr>
              <a:t>(3) Mindu Municipal Park </a:t>
            </a:r>
            <a:r>
              <a:rPr lang="en-GB" dirty="0">
                <a:solidFill>
                  <a:schemeClr val="tx1"/>
                </a:solidFill>
              </a:rPr>
              <a:t>– a city park but home to an endangered species of Monkey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D7B95-C06B-4461-9005-ECC03D927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107" y="209651"/>
            <a:ext cx="3352972" cy="2559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352F8A-4645-4A58-86DD-9FD650ED4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95" y="2147613"/>
            <a:ext cx="3423515" cy="2401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D7D840-7F7E-444C-80EC-A47761821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335" y="3671797"/>
            <a:ext cx="3626036" cy="2863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941487-44DA-40EE-B14A-33EDDB5C47BB}"/>
              </a:ext>
            </a:extLst>
          </p:cNvPr>
          <p:cNvSpPr txBox="1"/>
          <p:nvPr/>
        </p:nvSpPr>
        <p:spPr>
          <a:xfrm>
            <a:off x="10703293" y="508000"/>
            <a:ext cx="37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1037C-1525-452B-AEE7-8A957BB4D2B7}"/>
              </a:ext>
            </a:extLst>
          </p:cNvPr>
          <p:cNvSpPr txBox="1"/>
          <p:nvPr/>
        </p:nvSpPr>
        <p:spPr>
          <a:xfrm>
            <a:off x="11199079" y="3778985"/>
            <a:ext cx="37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B1D43-A0A8-4601-A6AB-2159EE2B4C5C}"/>
              </a:ext>
            </a:extLst>
          </p:cNvPr>
          <p:cNvSpPr txBox="1"/>
          <p:nvPr/>
        </p:nvSpPr>
        <p:spPr>
          <a:xfrm>
            <a:off x="5223138" y="2220746"/>
            <a:ext cx="37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67261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1260</TotalTime>
  <Words>466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Manaus</vt:lpstr>
      <vt:lpstr>Manaus - General Facts</vt:lpstr>
      <vt:lpstr>The Amazon River</vt:lpstr>
      <vt:lpstr>History of Manaus</vt:lpstr>
      <vt:lpstr>Manaus:           ‘Then’        and        ‘Now’</vt:lpstr>
      <vt:lpstr>Transportation</vt:lpstr>
      <vt:lpstr>Manaus Carnival</vt:lpstr>
      <vt:lpstr>Manaus Attractions</vt:lpstr>
      <vt:lpstr>Manaus Attractions</vt:lpstr>
      <vt:lpstr>Manaus Attractions</vt:lpstr>
      <vt:lpstr>Did you know? Manaus had a stadium used at the FIFA 2014 World Cup</vt:lpstr>
      <vt:lpstr>I hope you enjoyed learning about Manaus… I did! By Finlay Barker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Manaus</dc:title>
  <dc:creator>Finn Barker</dc:creator>
  <cp:lastModifiedBy>Lynne.Watson</cp:lastModifiedBy>
  <cp:revision>26</cp:revision>
  <dcterms:created xsi:type="dcterms:W3CDTF">2021-01-20T11:43:27Z</dcterms:created>
  <dcterms:modified xsi:type="dcterms:W3CDTF">2021-01-21T14:20:25Z</dcterms:modified>
</cp:coreProperties>
</file>