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yo" initials="r" lastIdx="1" clrIdx="0">
    <p:extLst>
      <p:ext uri="{19B8F6BF-5375-455C-9EA6-DF929625EA0E}">
        <p15:presenceInfo xmlns:p15="http://schemas.microsoft.com/office/powerpoint/2012/main" userId="ruby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16:08:14.866" idx="1">
    <p:pos x="7680" y="-8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13991-9482-4EC3-9C47-D4970F57C7C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8D353812-2C81-4DFD-A5F8-4FA508D4DD4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What a hot day!</a:t>
          </a:r>
          <a:endParaRPr lang="en-US"/>
        </a:p>
      </dgm:t>
    </dgm:pt>
    <dgm:pt modelId="{5708D418-2C83-4999-B1D1-55DCFECE4115}" type="parTrans" cxnId="{D9982525-5409-4277-A1B6-2214B04B025E}">
      <dgm:prSet/>
      <dgm:spPr/>
      <dgm:t>
        <a:bodyPr/>
        <a:lstStyle/>
        <a:p>
          <a:endParaRPr lang="en-US"/>
        </a:p>
      </dgm:t>
    </dgm:pt>
    <dgm:pt modelId="{92DF7D3B-DFE0-487C-AE8A-7F9AC6006BA5}" type="sibTrans" cxnId="{D9982525-5409-4277-A1B6-2214B04B025E}">
      <dgm:prSet/>
      <dgm:spPr/>
      <dgm:t>
        <a:bodyPr/>
        <a:lstStyle/>
        <a:p>
          <a:endParaRPr lang="en-US"/>
        </a:p>
      </dgm:t>
    </dgm:pt>
    <dgm:pt modelId="{F6687CE5-5B55-46DE-B1AF-38D64BBD4C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We`re not scared!</a:t>
          </a:r>
          <a:endParaRPr lang="en-US"/>
        </a:p>
      </dgm:t>
    </dgm:pt>
    <dgm:pt modelId="{14EADCCD-F099-4A74-88D3-666287B2CA2B}" type="parTrans" cxnId="{19105C06-9469-48C6-8FD4-E141EE1581C3}">
      <dgm:prSet/>
      <dgm:spPr/>
      <dgm:t>
        <a:bodyPr/>
        <a:lstStyle/>
        <a:p>
          <a:endParaRPr lang="en-US"/>
        </a:p>
      </dgm:t>
    </dgm:pt>
    <dgm:pt modelId="{BE1F9D63-7CF7-43E0-BA84-1CA300E1B9D8}" type="sibTrans" cxnId="{19105C06-9469-48C6-8FD4-E141EE1581C3}">
      <dgm:prSet/>
      <dgm:spPr/>
      <dgm:t>
        <a:bodyPr/>
        <a:lstStyle/>
        <a:p>
          <a:endParaRPr lang="en-US"/>
        </a:p>
      </dgm:t>
    </dgm:pt>
    <dgm:pt modelId="{7E7DDB58-457C-4D8C-8058-3DF7E723203C}" type="pres">
      <dgm:prSet presAssocID="{2ED13991-9482-4EC3-9C47-D4970F57C7C5}" presName="root" presStyleCnt="0">
        <dgm:presLayoutVars>
          <dgm:dir/>
          <dgm:resizeHandles val="exact"/>
        </dgm:presLayoutVars>
      </dgm:prSet>
      <dgm:spPr/>
    </dgm:pt>
    <dgm:pt modelId="{D9594913-66C0-4124-9DBC-D9C335A59425}" type="pres">
      <dgm:prSet presAssocID="{8D353812-2C81-4DFD-A5F8-4FA508D4DD44}" presName="compNode" presStyleCnt="0"/>
      <dgm:spPr/>
    </dgm:pt>
    <dgm:pt modelId="{01C6BF03-BBED-4079-9471-ECC81A1D3379}" type="pres">
      <dgm:prSet presAssocID="{8D353812-2C81-4DFD-A5F8-4FA508D4DD44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392FC1E-AA17-4778-A75D-3D5B664446C3}" type="pres">
      <dgm:prSet presAssocID="{8D353812-2C81-4DFD-A5F8-4FA508D4DD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11AFAC5-AC91-4A3B-85EE-479EF9C38EA6}" type="pres">
      <dgm:prSet presAssocID="{8D353812-2C81-4DFD-A5F8-4FA508D4DD44}" presName="spaceRect" presStyleCnt="0"/>
      <dgm:spPr/>
    </dgm:pt>
    <dgm:pt modelId="{B6C60F13-7C53-49C4-9452-C029F993FCB9}" type="pres">
      <dgm:prSet presAssocID="{8D353812-2C81-4DFD-A5F8-4FA508D4DD44}" presName="textRect" presStyleLbl="revTx" presStyleIdx="0" presStyleCnt="2">
        <dgm:presLayoutVars>
          <dgm:chMax val="1"/>
          <dgm:chPref val="1"/>
        </dgm:presLayoutVars>
      </dgm:prSet>
      <dgm:spPr/>
    </dgm:pt>
    <dgm:pt modelId="{624F5F99-1FC9-4C28-BD19-61F645B01FAB}" type="pres">
      <dgm:prSet presAssocID="{92DF7D3B-DFE0-487C-AE8A-7F9AC6006BA5}" presName="sibTrans" presStyleCnt="0"/>
      <dgm:spPr/>
    </dgm:pt>
    <dgm:pt modelId="{A08904C0-1B34-4727-9ED3-7262A38BA93C}" type="pres">
      <dgm:prSet presAssocID="{F6687CE5-5B55-46DE-B1AF-38D64BBD4CAE}" presName="compNode" presStyleCnt="0"/>
      <dgm:spPr/>
    </dgm:pt>
    <dgm:pt modelId="{700DD784-61CD-49E3-B473-64534CA5BADD}" type="pres">
      <dgm:prSet presAssocID="{F6687CE5-5B55-46DE-B1AF-38D64BBD4CA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67E4210-5873-41B0-8B2A-B1C50E6D3EBF}" type="pres">
      <dgm:prSet presAssocID="{F6687CE5-5B55-46DE-B1AF-38D64BBD4C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prised Face with No Fill"/>
        </a:ext>
      </dgm:extLst>
    </dgm:pt>
    <dgm:pt modelId="{A23A1344-FB97-4FE0-838F-7BEE9FF46391}" type="pres">
      <dgm:prSet presAssocID="{F6687CE5-5B55-46DE-B1AF-38D64BBD4CAE}" presName="spaceRect" presStyleCnt="0"/>
      <dgm:spPr/>
    </dgm:pt>
    <dgm:pt modelId="{4EC31BA9-5A9D-42A6-81FB-465CCA751435}" type="pres">
      <dgm:prSet presAssocID="{F6687CE5-5B55-46DE-B1AF-38D64BBD4CA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50D1305-C307-48FC-9B93-B156996F22EF}" type="presOf" srcId="{2ED13991-9482-4EC3-9C47-D4970F57C7C5}" destId="{7E7DDB58-457C-4D8C-8058-3DF7E723203C}" srcOrd="0" destOrd="0" presId="urn:microsoft.com/office/officeart/2018/5/layout/IconLeafLabelList"/>
    <dgm:cxn modelId="{19105C06-9469-48C6-8FD4-E141EE1581C3}" srcId="{2ED13991-9482-4EC3-9C47-D4970F57C7C5}" destId="{F6687CE5-5B55-46DE-B1AF-38D64BBD4CAE}" srcOrd="1" destOrd="0" parTransId="{14EADCCD-F099-4A74-88D3-666287B2CA2B}" sibTransId="{BE1F9D63-7CF7-43E0-BA84-1CA300E1B9D8}"/>
    <dgm:cxn modelId="{D9982525-5409-4277-A1B6-2214B04B025E}" srcId="{2ED13991-9482-4EC3-9C47-D4970F57C7C5}" destId="{8D353812-2C81-4DFD-A5F8-4FA508D4DD44}" srcOrd="0" destOrd="0" parTransId="{5708D418-2C83-4999-B1D1-55DCFECE4115}" sibTransId="{92DF7D3B-DFE0-487C-AE8A-7F9AC6006BA5}"/>
    <dgm:cxn modelId="{38E37F42-5CC9-4B35-B11F-BC059D1ED11C}" type="presOf" srcId="{8D353812-2C81-4DFD-A5F8-4FA508D4DD44}" destId="{B6C60F13-7C53-49C4-9452-C029F993FCB9}" srcOrd="0" destOrd="0" presId="urn:microsoft.com/office/officeart/2018/5/layout/IconLeafLabelList"/>
    <dgm:cxn modelId="{06282AA6-55C3-4D38-B002-999EE5F8A8D1}" type="presOf" srcId="{F6687CE5-5B55-46DE-B1AF-38D64BBD4CAE}" destId="{4EC31BA9-5A9D-42A6-81FB-465CCA751435}" srcOrd="0" destOrd="0" presId="urn:microsoft.com/office/officeart/2018/5/layout/IconLeafLabelList"/>
    <dgm:cxn modelId="{AC531834-CFA8-4197-AE3B-BC21ADD0F927}" type="presParOf" srcId="{7E7DDB58-457C-4D8C-8058-3DF7E723203C}" destId="{D9594913-66C0-4124-9DBC-D9C335A59425}" srcOrd="0" destOrd="0" presId="urn:microsoft.com/office/officeart/2018/5/layout/IconLeafLabelList"/>
    <dgm:cxn modelId="{6D99419E-4F66-48EC-95FE-4D278303D98B}" type="presParOf" srcId="{D9594913-66C0-4124-9DBC-D9C335A59425}" destId="{01C6BF03-BBED-4079-9471-ECC81A1D3379}" srcOrd="0" destOrd="0" presId="urn:microsoft.com/office/officeart/2018/5/layout/IconLeafLabelList"/>
    <dgm:cxn modelId="{A800F8F6-9D3A-4A88-908A-9599CA66EBBC}" type="presParOf" srcId="{D9594913-66C0-4124-9DBC-D9C335A59425}" destId="{1392FC1E-AA17-4778-A75D-3D5B664446C3}" srcOrd="1" destOrd="0" presId="urn:microsoft.com/office/officeart/2018/5/layout/IconLeafLabelList"/>
    <dgm:cxn modelId="{92C9E3D5-1D99-42F6-BD03-ED0311A537B8}" type="presParOf" srcId="{D9594913-66C0-4124-9DBC-D9C335A59425}" destId="{411AFAC5-AC91-4A3B-85EE-479EF9C38EA6}" srcOrd="2" destOrd="0" presId="urn:microsoft.com/office/officeart/2018/5/layout/IconLeafLabelList"/>
    <dgm:cxn modelId="{472EA99D-C19E-4EA1-B3E2-0E819ACE903D}" type="presParOf" srcId="{D9594913-66C0-4124-9DBC-D9C335A59425}" destId="{B6C60F13-7C53-49C4-9452-C029F993FCB9}" srcOrd="3" destOrd="0" presId="urn:microsoft.com/office/officeart/2018/5/layout/IconLeafLabelList"/>
    <dgm:cxn modelId="{E9F0E7A6-010C-44B4-B64F-998202EA0704}" type="presParOf" srcId="{7E7DDB58-457C-4D8C-8058-3DF7E723203C}" destId="{624F5F99-1FC9-4C28-BD19-61F645B01FAB}" srcOrd="1" destOrd="0" presId="urn:microsoft.com/office/officeart/2018/5/layout/IconLeafLabelList"/>
    <dgm:cxn modelId="{2032E7F9-E9D1-4E7E-9C9C-E3EEFB399D07}" type="presParOf" srcId="{7E7DDB58-457C-4D8C-8058-3DF7E723203C}" destId="{A08904C0-1B34-4727-9ED3-7262A38BA93C}" srcOrd="2" destOrd="0" presId="urn:microsoft.com/office/officeart/2018/5/layout/IconLeafLabelList"/>
    <dgm:cxn modelId="{72063A92-9E8C-4964-ACEC-C3DDEA1BB478}" type="presParOf" srcId="{A08904C0-1B34-4727-9ED3-7262A38BA93C}" destId="{700DD784-61CD-49E3-B473-64534CA5BADD}" srcOrd="0" destOrd="0" presId="urn:microsoft.com/office/officeart/2018/5/layout/IconLeafLabelList"/>
    <dgm:cxn modelId="{2AC3AD61-4572-4AAF-BC72-94066CE5F1D3}" type="presParOf" srcId="{A08904C0-1B34-4727-9ED3-7262A38BA93C}" destId="{867E4210-5873-41B0-8B2A-B1C50E6D3EBF}" srcOrd="1" destOrd="0" presId="urn:microsoft.com/office/officeart/2018/5/layout/IconLeafLabelList"/>
    <dgm:cxn modelId="{FFC065E5-F8CB-4B1A-8488-CC620CC4C2FC}" type="presParOf" srcId="{A08904C0-1B34-4727-9ED3-7262A38BA93C}" destId="{A23A1344-FB97-4FE0-838F-7BEE9FF46391}" srcOrd="2" destOrd="0" presId="urn:microsoft.com/office/officeart/2018/5/layout/IconLeafLabelList"/>
    <dgm:cxn modelId="{2136CFB9-4491-41E8-A5D9-DB2783529496}" type="presParOf" srcId="{A08904C0-1B34-4727-9ED3-7262A38BA93C}" destId="{4EC31BA9-5A9D-42A6-81FB-465CCA75143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BF03-BBED-4079-9471-ECC81A1D3379}">
      <dsp:nvSpPr>
        <dsp:cNvPr id="0" name=""/>
        <dsp:cNvSpPr/>
      </dsp:nvSpPr>
      <dsp:spPr>
        <a:xfrm>
          <a:off x="1816199" y="6280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2FC1E-AA17-4778-A75D-3D5B664446C3}">
      <dsp:nvSpPr>
        <dsp:cNvPr id="0" name=""/>
        <dsp:cNvSpPr/>
      </dsp:nvSpPr>
      <dsp:spPr>
        <a:xfrm>
          <a:off x="228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0F13-7C53-49C4-9452-C029F993FCB9}">
      <dsp:nvSpPr>
        <dsp:cNvPr id="0" name=""/>
        <dsp:cNvSpPr/>
      </dsp:nvSpPr>
      <dsp:spPr>
        <a:xfrm>
          <a:off x="111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900" kern="1200"/>
            <a:t>What a hot day!</a:t>
          </a:r>
          <a:endParaRPr lang="en-US" sz="2900" kern="1200"/>
        </a:p>
      </dsp:txBody>
      <dsp:txXfrm>
        <a:off x="1114199" y="2942806"/>
        <a:ext cx="3600000" cy="720000"/>
      </dsp:txXfrm>
    </dsp:sp>
    <dsp:sp modelId="{700DD784-61CD-49E3-B473-64534CA5BADD}">
      <dsp:nvSpPr>
        <dsp:cNvPr id="0" name=""/>
        <dsp:cNvSpPr/>
      </dsp:nvSpPr>
      <dsp:spPr>
        <a:xfrm>
          <a:off x="6046199" y="6280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E4210-5873-41B0-8B2A-B1C50E6D3EBF}">
      <dsp:nvSpPr>
        <dsp:cNvPr id="0" name=""/>
        <dsp:cNvSpPr/>
      </dsp:nvSpPr>
      <dsp:spPr>
        <a:xfrm>
          <a:off x="651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1BA9-5A9D-42A6-81FB-465CCA751435}">
      <dsp:nvSpPr>
        <dsp:cNvPr id="0" name=""/>
        <dsp:cNvSpPr/>
      </dsp:nvSpPr>
      <dsp:spPr>
        <a:xfrm>
          <a:off x="534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900" kern="1200"/>
            <a:t>We`re not scared!</a:t>
          </a:r>
          <a:endParaRPr lang="en-US" sz="2900" kern="1200"/>
        </a:p>
      </dsp:txBody>
      <dsp:txXfrm>
        <a:off x="5344199" y="2942806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0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8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4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6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82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ins_zebr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matran_elephan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615E3-B3B1-4F22-A067-B6739CBF8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530E3-E659-4E2D-988C-6ADF847B4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GB" sz="9600">
                <a:solidFill>
                  <a:schemeClr val="bg1"/>
                </a:solidFill>
              </a:rPr>
              <a:t>Lion Hunt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B824-D60D-49C9-B61D-5B1F02D5A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 sz="2400">
                <a:solidFill>
                  <a:schemeClr val="bg1"/>
                </a:solidFill>
              </a:rPr>
              <a:t>By Georgie Burgess</a:t>
            </a:r>
          </a:p>
        </p:txBody>
      </p:sp>
    </p:spTree>
    <p:extLst>
      <p:ext uri="{BB962C8B-B14F-4D97-AF65-F5344CB8AC3E}">
        <p14:creationId xmlns:p14="http://schemas.microsoft.com/office/powerpoint/2010/main" val="121846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1F387-A389-45AF-950E-7E6A5316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" r="34939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59B8F-A1B3-43DC-90C5-784EF3571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041009"/>
            <a:ext cx="4602152" cy="5055715"/>
          </a:xfrm>
        </p:spPr>
        <p:txBody>
          <a:bodyPr>
            <a:noAutofit/>
          </a:bodyPr>
          <a:lstStyle/>
          <a:p>
            <a:r>
              <a:rPr lang="en-GB" sz="5400" dirty="0"/>
              <a:t>We`re going on a lion hunt!</a:t>
            </a:r>
          </a:p>
          <a:p>
            <a:r>
              <a:rPr lang="en-GB" sz="5400" dirty="0"/>
              <a:t>We`re going to see a fluffy one!</a:t>
            </a:r>
          </a:p>
        </p:txBody>
      </p:sp>
    </p:spTree>
    <p:extLst>
      <p:ext uri="{BB962C8B-B14F-4D97-AF65-F5344CB8AC3E}">
        <p14:creationId xmlns:p14="http://schemas.microsoft.com/office/powerpoint/2010/main" val="72252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227507-0151-4D14-90F2-7EB976B820A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234264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35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zebra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1752A598-4E2E-43DA-9BCA-8ED852AB7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641" r="12137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6DFF-9336-4E47-A3FD-5810570A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086678"/>
            <a:ext cx="4472922" cy="4948362"/>
          </a:xfrm>
        </p:spPr>
        <p:txBody>
          <a:bodyPr>
            <a:normAutofit/>
          </a:bodyPr>
          <a:lstStyle/>
          <a:p>
            <a:r>
              <a:rPr lang="en-GB" sz="5400" dirty="0"/>
              <a:t>Oh no there is a herd of zebras coming.</a:t>
            </a:r>
          </a:p>
          <a:p>
            <a:endParaRPr lang="en-GB" sz="540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A8A13-A1E8-4128-B81A-50961569511F}"/>
              </a:ext>
            </a:extLst>
          </p:cNvPr>
          <p:cNvSpPr txBox="1"/>
          <p:nvPr/>
        </p:nvSpPr>
        <p:spPr>
          <a:xfrm>
            <a:off x="3971812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Plains_zeb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5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1EFAF6-DFB4-46F4-B524-44444348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-12660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105B-CE68-4E8D-8B8E-3C5ACA78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Let`s go hide in the rocks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r>
              <a:rPr lang="en-GB" sz="5400" dirty="0">
                <a:solidFill>
                  <a:schemeClr val="bg1"/>
                </a:solidFill>
              </a:rPr>
              <a:t>Phew </a:t>
            </a:r>
            <a:r>
              <a:rPr lang="en-GB" sz="5400" dirty="0" err="1">
                <a:solidFill>
                  <a:schemeClr val="bg1"/>
                </a:solidFill>
              </a:rPr>
              <a:t>phew</a:t>
            </a:r>
            <a:r>
              <a:rPr lang="en-GB" sz="5400" dirty="0">
                <a:solidFill>
                  <a:schemeClr val="bg1"/>
                </a:solidFill>
              </a:rPr>
              <a:t> </a:t>
            </a:r>
            <a:r>
              <a:rPr lang="en-GB" sz="5400" dirty="0" err="1">
                <a:solidFill>
                  <a:schemeClr val="bg1"/>
                </a:solidFill>
              </a:rPr>
              <a:t>phew</a:t>
            </a:r>
            <a:r>
              <a:rPr lang="en-GB" sz="5400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212720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y elephant standing in front of a large rock in a zoo enclosure&#10;&#10;Description automatically generated">
            <a:extLst>
              <a:ext uri="{FF2B5EF4-FFF2-40B4-BE49-F238E27FC236}">
                <a16:creationId xmlns:a16="http://schemas.microsoft.com/office/drawing/2014/main" id="{38B593CF-4854-4341-A392-2024B072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21" r="1166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5BA0AD-3514-4089-BB7C-3796D6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961223"/>
            <a:ext cx="4472922" cy="5254183"/>
          </a:xfrm>
        </p:spPr>
        <p:txBody>
          <a:bodyPr>
            <a:noAutofit/>
          </a:bodyPr>
          <a:lstStyle/>
          <a:p>
            <a:r>
              <a:rPr lang="en-GB" sz="4800" dirty="0"/>
              <a:t>Look over there it’s a herd of elephants walking to the river.</a:t>
            </a:r>
          </a:p>
          <a:p>
            <a:r>
              <a:rPr lang="en-GB" sz="4800" dirty="0"/>
              <a:t>Boom </a:t>
            </a:r>
            <a:r>
              <a:rPr lang="en-GB" sz="4800" dirty="0" err="1"/>
              <a:t>boom</a:t>
            </a:r>
            <a:r>
              <a:rPr lang="en-GB" sz="4800" dirty="0"/>
              <a:t> </a:t>
            </a:r>
            <a:r>
              <a:rPr lang="en-GB" sz="4800" dirty="0" err="1"/>
              <a:t>boom</a:t>
            </a:r>
            <a:r>
              <a:rPr lang="en-GB" sz="4800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BFE80-99AE-4EC2-BA7B-78B82C9F0765}"/>
              </a:ext>
            </a:extLst>
          </p:cNvPr>
          <p:cNvSpPr txBox="1"/>
          <p:nvPr/>
        </p:nvSpPr>
        <p:spPr>
          <a:xfrm>
            <a:off x="3971812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Sumatran_eleph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44CB8-65B7-47F7-A70D-5DA15DC10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931E-196D-414B-9DE9-7BC05510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GB" sz="5400" dirty="0"/>
              <a:t>Wow! Look there is a pride of lions! With lion cubs! </a:t>
            </a:r>
            <a:r>
              <a:rPr lang="en-GB" sz="5400" dirty="0" err="1"/>
              <a:t>Awwwwwwwwwww</a:t>
            </a:r>
            <a:r>
              <a:rPr lang="en-GB" sz="5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157175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412F24"/>
      </a:dk2>
      <a:lt2>
        <a:srgbClr val="E8E6E2"/>
      </a:lt2>
      <a:accent1>
        <a:srgbClr val="7594C4"/>
      </a:accent1>
      <a:accent2>
        <a:srgbClr val="6DADBB"/>
      </a:accent2>
      <a:accent3>
        <a:srgbClr val="8F8ECF"/>
      </a:accent3>
      <a:accent4>
        <a:srgbClr val="C48475"/>
      </a:accent4>
      <a:accent5>
        <a:srgbClr val="BD9D6C"/>
      </a:accent5>
      <a:accent6>
        <a:srgbClr val="A4A562"/>
      </a:accent6>
      <a:hlink>
        <a:srgbClr val="977F5B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Garamond</vt:lpstr>
      <vt:lpstr>Gill Sans MT</vt:lpstr>
      <vt:lpstr>SavonVTI</vt:lpstr>
      <vt:lpstr>Lion Hunt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 Hunt </dc:title>
  <dc:creator>rubyo</dc:creator>
  <cp:lastModifiedBy>rubyo</cp:lastModifiedBy>
  <cp:revision>8</cp:revision>
  <dcterms:created xsi:type="dcterms:W3CDTF">2020-06-25T14:22:48Z</dcterms:created>
  <dcterms:modified xsi:type="dcterms:W3CDTF">2020-06-25T15:09:39Z</dcterms:modified>
</cp:coreProperties>
</file>