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1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08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1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9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3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F4B4-273C-44C9-88EE-CA1BE4F5EBF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DAF9-4B17-40E6-8545-250523043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0000FF"/>
                </a:solidFill>
              </a:rPr>
              <a:t>Top 10 most  capital cities across the world</a:t>
            </a:r>
            <a:endParaRPr lang="en-GB" sz="7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0000FF"/>
                </a:solidFill>
              </a:rPr>
              <a:t>By Ethan and Jack</a:t>
            </a:r>
            <a:endParaRPr lang="en-GB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8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Paris is the capital city of France </a:t>
            </a:r>
            <a:endParaRPr lang="en-GB" dirty="0"/>
          </a:p>
        </p:txBody>
      </p:sp>
      <p:pic>
        <p:nvPicPr>
          <p:cNvPr id="2050" name="Picture 2" descr="Image result for par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44" y="1254124"/>
            <a:ext cx="8193655" cy="54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3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is the capital city of England </a:t>
            </a:r>
            <a:endParaRPr lang="en-GB" dirty="0"/>
          </a:p>
        </p:txBody>
      </p:sp>
      <p:pic>
        <p:nvPicPr>
          <p:cNvPr id="1026" name="Picture 2" descr="Image result for picture of lon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96" y="1549664"/>
            <a:ext cx="7962504" cy="53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0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Vienna is the capital city of Austria</a:t>
            </a:r>
            <a:endParaRPr lang="en-GB" dirty="0"/>
          </a:p>
        </p:txBody>
      </p:sp>
      <p:pic>
        <p:nvPicPr>
          <p:cNvPr id="10242" name="Picture 2" descr="Image result for Vien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5934"/>
            <a:ext cx="8473860" cy="56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1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Copenhagen is the capital city of </a:t>
            </a:r>
            <a:r>
              <a:rPr lang="en-GB" dirty="0" smtClean="0"/>
              <a:t>Denmark</a:t>
            </a:r>
            <a:endParaRPr lang="en-GB" dirty="0"/>
          </a:p>
        </p:txBody>
      </p:sp>
      <p:pic>
        <p:nvPicPr>
          <p:cNvPr id="9218" name="Picture 2" descr="Image result for copenh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339373"/>
            <a:ext cx="8039100" cy="54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2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Amsterdam is the capital city of the Netherlands</a:t>
            </a:r>
            <a:endParaRPr lang="en-GB" dirty="0"/>
          </a:p>
        </p:txBody>
      </p:sp>
      <p:pic>
        <p:nvPicPr>
          <p:cNvPr id="8194" name="Picture 2" descr="Image result for Amsterd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044"/>
            <a:ext cx="8648700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0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Budapest is the capital city of </a:t>
            </a:r>
            <a:r>
              <a:rPr lang="en-GB" dirty="0" smtClean="0"/>
              <a:t>Hungary</a:t>
            </a:r>
            <a:endParaRPr lang="en-GB" dirty="0"/>
          </a:p>
        </p:txBody>
      </p:sp>
      <p:pic>
        <p:nvPicPr>
          <p:cNvPr id="7170" name="Picture 2" descr="Image result for Budap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84287"/>
            <a:ext cx="7783684" cy="51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Stockholm is the capital city of </a:t>
            </a:r>
            <a:r>
              <a:rPr lang="en-GB" dirty="0" smtClean="0"/>
              <a:t>Sweden</a:t>
            </a:r>
            <a:endParaRPr lang="en-GB" dirty="0"/>
          </a:p>
        </p:txBody>
      </p:sp>
      <p:pic>
        <p:nvPicPr>
          <p:cNvPr id="6146" name="Picture 2" descr="Image result for Stockhol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341519"/>
            <a:ext cx="8191500" cy="5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6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Tallinn is the capital city of </a:t>
            </a:r>
            <a:r>
              <a:rPr lang="en-GB" dirty="0" smtClean="0"/>
              <a:t>Estonia</a:t>
            </a:r>
            <a:endParaRPr lang="en-GB" dirty="0"/>
          </a:p>
        </p:txBody>
      </p:sp>
      <p:pic>
        <p:nvPicPr>
          <p:cNvPr id="5122" name="Picture 2" descr="Image result for Tallin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4" y="1431924"/>
            <a:ext cx="965421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Reykjavik is the capital city of Iceland</a:t>
            </a:r>
            <a:endParaRPr lang="en-GB" dirty="0"/>
          </a:p>
        </p:txBody>
      </p:sp>
      <p:pic>
        <p:nvPicPr>
          <p:cNvPr id="4098" name="Picture 2" descr="Image result for reykjav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254125"/>
            <a:ext cx="8191500" cy="54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Rome is the capital city of Italy</a:t>
            </a:r>
            <a:endParaRPr lang="en-GB" dirty="0"/>
          </a:p>
        </p:txBody>
      </p:sp>
      <p:pic>
        <p:nvPicPr>
          <p:cNvPr id="3074" name="Picture 2" descr="Image result for R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355954"/>
            <a:ext cx="8180387" cy="54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2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83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Top 10 most  capital cities across the world</vt:lpstr>
      <vt:lpstr>Vienna is the capital city of Austria</vt:lpstr>
      <vt:lpstr>Copenhagen is the capital city of Denmark</vt:lpstr>
      <vt:lpstr>Amsterdam is the capital city of the Netherlands</vt:lpstr>
      <vt:lpstr>Budapest is the capital city of Hungary</vt:lpstr>
      <vt:lpstr>Stockholm is the capital city of Sweden</vt:lpstr>
      <vt:lpstr>Tallinn is the capital city of Estonia</vt:lpstr>
      <vt:lpstr>Reykjavik is the capital city of Iceland</vt:lpstr>
      <vt:lpstr>Rome is the capital city of Italy</vt:lpstr>
      <vt:lpstr>Paris is the capital city of France </vt:lpstr>
      <vt:lpstr>London is the capital city of England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most  capital cities across the world</dc:title>
  <dc:creator>Ethan.Atkinson</dc:creator>
  <cp:lastModifiedBy>Marie.Hanratty</cp:lastModifiedBy>
  <cp:revision>7</cp:revision>
  <dcterms:created xsi:type="dcterms:W3CDTF">2020-03-24T11:08:20Z</dcterms:created>
  <dcterms:modified xsi:type="dcterms:W3CDTF">2020-03-24T11:59:34Z</dcterms:modified>
</cp:coreProperties>
</file>