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97" r:id="rId35"/>
    <p:sldId id="301" r:id="rId36"/>
    <p:sldId id="302" r:id="rId37"/>
    <p:sldId id="303" r:id="rId38"/>
    <p:sldId id="304" r:id="rId39"/>
    <p:sldId id="305" r:id="rId40"/>
    <p:sldId id="306" r:id="rId41"/>
    <p:sldId id="307" r:id="rId42"/>
    <p:sldId id="308" r:id="rId43"/>
    <p:sldId id="309" r:id="rId44"/>
    <p:sldId id="310" r:id="rId45"/>
    <p:sldId id="300" r:id="rId46"/>
    <p:sldId id="289" r:id="rId47"/>
    <p:sldId id="290" r:id="rId48"/>
    <p:sldId id="291" r:id="rId49"/>
    <p:sldId id="292" r:id="rId50"/>
    <p:sldId id="293" r:id="rId51"/>
    <p:sldId id="294" r:id="rId52"/>
    <p:sldId id="295" r:id="rId53"/>
    <p:sldId id="296" r:id="rId5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29" autoAdjust="0"/>
    <p:restoredTop sz="94660"/>
  </p:normalViewPr>
  <p:slideViewPr>
    <p:cSldViewPr snapToGrid="0">
      <p:cViewPr varScale="1">
        <p:scale>
          <a:sx n="64" d="100"/>
          <a:sy n="64" d="100"/>
        </p:scale>
        <p:origin x="78" y="2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2099733"/>
            <a:ext cx="8825658" cy="2677648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gray"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gray">
          <a:xfrm rot="5400000">
            <a:off x="10158984" y="1792224"/>
            <a:ext cx="990599" cy="304799"/>
          </a:xfrm>
        </p:spPr>
        <p:txBody>
          <a:bodyPr anchor="t"/>
          <a:lstStyle>
            <a:lvl1pPr algn="l"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fld id="{D727AAB0-AFD9-4E76-B3E5-380CC849AA3C}" type="datetimeFigureOut">
              <a:rPr lang="en-GB" smtClean="0"/>
              <a:t>17/07/2019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gray">
          <a:xfrm rot="5400000">
            <a:off x="8951976" y="3227832"/>
            <a:ext cx="3859795" cy="304801"/>
          </a:xfrm>
        </p:spPr>
        <p:txBody>
          <a:bodyPr/>
          <a:lstStyle>
            <a:lvl1pPr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11" name="Rectangle 1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52540" y="295729"/>
            <a:ext cx="838199" cy="767687"/>
          </a:xfrm>
        </p:spPr>
        <p:txBody>
          <a:bodyPr/>
          <a:lstStyle/>
          <a:p>
            <a:fld id="{3AFA9472-48C8-4912-86C4-68E5C5B8517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157385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2570">
        <p:fade/>
      </p:transition>
    </mc:Choice>
    <mc:Fallback>
      <p:transition spd="med" advClick="0" advTm="257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3" name="Rectangle 12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5"/>
            <p:cNvSpPr/>
            <p:nvPr/>
          </p:nvSpPr>
          <p:spPr bwMode="gray">
            <a:xfrm rot="10371525">
              <a:off x="263767" y="443825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1" name="Freeform 5"/>
            <p:cNvSpPr/>
            <p:nvPr/>
          </p:nvSpPr>
          <p:spPr bwMode="gray">
            <a:xfrm rot="10800000">
              <a:off x="459506" y="321130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4969927"/>
            <a:ext cx="8825659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4" y="685800"/>
            <a:ext cx="8825659" cy="3429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536665"/>
            <a:ext cx="8825658" cy="493712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7AAB0-AFD9-4E76-B3E5-380CC849AA3C}" type="datetimeFigureOut">
              <a:rPr lang="en-GB" smtClean="0"/>
              <a:t>17/07/2019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FA9472-48C8-4912-86C4-68E5C5B8517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160283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2570">
        <p:fade/>
      </p:transition>
    </mc:Choice>
    <mc:Fallback>
      <p:transition spd="med" advClick="0" advTm="257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5"/>
            <p:cNvSpPr/>
            <p:nvPr/>
          </p:nvSpPr>
          <p:spPr bwMode="gray">
            <a:xfrm rot="21010068">
              <a:off x="8490951" y="271487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7" name="Freeform 5"/>
            <p:cNvSpPr/>
            <p:nvPr/>
          </p:nvSpPr>
          <p:spPr bwMode="gray">
            <a:xfrm>
              <a:off x="455612" y="2801319"/>
              <a:ext cx="11277600" cy="3602637"/>
            </a:xfrm>
            <a:custGeom>
              <a:avLst/>
              <a:gdLst/>
              <a:ahLst/>
              <a:cxnLst/>
              <a:rect l="l" t="t" r="r" b="b"/>
              <a:pathLst>
                <a:path w="10000" h="7946">
                  <a:moveTo>
                    <a:pt x="0" y="0"/>
                  </a:moveTo>
                  <a:lnTo>
                    <a:pt x="0" y="7945"/>
                  </a:lnTo>
                  <a:lnTo>
                    <a:pt x="10000" y="7946"/>
                  </a:lnTo>
                  <a:lnTo>
                    <a:pt x="10000" y="4"/>
                  </a:lnTo>
                  <a:lnTo>
                    <a:pt x="10000" y="4"/>
                  </a:lnTo>
                  <a:lnTo>
                    <a:pt x="9773" y="91"/>
                  </a:lnTo>
                  <a:lnTo>
                    <a:pt x="9547" y="175"/>
                  </a:lnTo>
                  <a:lnTo>
                    <a:pt x="9320" y="256"/>
                  </a:lnTo>
                  <a:lnTo>
                    <a:pt x="9092" y="326"/>
                  </a:lnTo>
                  <a:lnTo>
                    <a:pt x="8865" y="396"/>
                  </a:lnTo>
                  <a:lnTo>
                    <a:pt x="8637" y="462"/>
                  </a:lnTo>
                  <a:lnTo>
                    <a:pt x="8412" y="518"/>
                  </a:lnTo>
                  <a:lnTo>
                    <a:pt x="8184" y="571"/>
                  </a:lnTo>
                  <a:lnTo>
                    <a:pt x="7957" y="620"/>
                  </a:lnTo>
                  <a:lnTo>
                    <a:pt x="7734" y="662"/>
                  </a:lnTo>
                  <a:lnTo>
                    <a:pt x="7508" y="704"/>
                  </a:lnTo>
                  <a:lnTo>
                    <a:pt x="7285" y="739"/>
                  </a:lnTo>
                  <a:lnTo>
                    <a:pt x="7062" y="767"/>
                  </a:lnTo>
                  <a:lnTo>
                    <a:pt x="6840" y="795"/>
                  </a:lnTo>
                  <a:lnTo>
                    <a:pt x="6620" y="819"/>
                  </a:lnTo>
                  <a:lnTo>
                    <a:pt x="6402" y="837"/>
                  </a:lnTo>
                  <a:lnTo>
                    <a:pt x="6184" y="851"/>
                  </a:lnTo>
                  <a:lnTo>
                    <a:pt x="5968" y="865"/>
                  </a:lnTo>
                  <a:lnTo>
                    <a:pt x="5755" y="872"/>
                  </a:lnTo>
                  <a:lnTo>
                    <a:pt x="5542" y="879"/>
                  </a:lnTo>
                  <a:lnTo>
                    <a:pt x="5332" y="882"/>
                  </a:lnTo>
                  <a:lnTo>
                    <a:pt x="5124" y="879"/>
                  </a:lnTo>
                  <a:lnTo>
                    <a:pt x="4918" y="879"/>
                  </a:lnTo>
                  <a:lnTo>
                    <a:pt x="4714" y="872"/>
                  </a:lnTo>
                  <a:lnTo>
                    <a:pt x="4514" y="861"/>
                  </a:lnTo>
                  <a:lnTo>
                    <a:pt x="4316" y="851"/>
                  </a:lnTo>
                  <a:lnTo>
                    <a:pt x="4122" y="840"/>
                  </a:lnTo>
                  <a:lnTo>
                    <a:pt x="3929" y="823"/>
                  </a:lnTo>
                  <a:lnTo>
                    <a:pt x="3739" y="805"/>
                  </a:lnTo>
                  <a:lnTo>
                    <a:pt x="3553" y="788"/>
                  </a:lnTo>
                  <a:lnTo>
                    <a:pt x="3190" y="742"/>
                  </a:lnTo>
                  <a:lnTo>
                    <a:pt x="2842" y="693"/>
                  </a:lnTo>
                  <a:lnTo>
                    <a:pt x="2508" y="641"/>
                  </a:lnTo>
                  <a:lnTo>
                    <a:pt x="2192" y="585"/>
                  </a:lnTo>
                  <a:lnTo>
                    <a:pt x="1890" y="525"/>
                  </a:lnTo>
                  <a:lnTo>
                    <a:pt x="1610" y="462"/>
                  </a:lnTo>
                  <a:lnTo>
                    <a:pt x="1347" y="399"/>
                  </a:lnTo>
                  <a:lnTo>
                    <a:pt x="1105" y="336"/>
                  </a:lnTo>
                  <a:lnTo>
                    <a:pt x="883" y="277"/>
                  </a:lnTo>
                  <a:lnTo>
                    <a:pt x="686" y="221"/>
                  </a:lnTo>
                  <a:lnTo>
                    <a:pt x="508" y="168"/>
                  </a:lnTo>
                  <a:lnTo>
                    <a:pt x="358" y="123"/>
                  </a:lnTo>
                  <a:lnTo>
                    <a:pt x="232" y="81"/>
                  </a:lnTo>
                  <a:lnTo>
                    <a:pt x="59" y="21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8798" y="1063417"/>
            <a:ext cx="8831816" cy="1372986"/>
          </a:xfrm>
        </p:spPr>
        <p:txBody>
          <a:bodyPr/>
          <a:lstStyle>
            <a:lvl1pPr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543300"/>
            <a:ext cx="8825659" cy="24765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7AAB0-AFD9-4E76-B3E5-380CC849AA3C}" type="datetimeFigureOut">
              <a:rPr lang="en-GB" smtClean="0"/>
              <a:t>17/07/2019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3" name="Rectangle 1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FA9472-48C8-4912-86C4-68E5C5B8517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772303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2570">
        <p:fade/>
      </p:transition>
    </mc:Choice>
    <mc:Fallback>
      <p:transition spd="med" advClick="0" advTm="2570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7" name="Rectangle 1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Oval 22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Oval 23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Oval 24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5"/>
            <p:cNvSpPr/>
            <p:nvPr/>
          </p:nvSpPr>
          <p:spPr bwMode="gray">
            <a:xfrm rot="21010068">
              <a:off x="8490951" y="41851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8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16" name="TextBox 15"/>
          <p:cNvSpPr txBox="1"/>
          <p:nvPr/>
        </p:nvSpPr>
        <p:spPr bwMode="gray">
          <a:xfrm>
            <a:off x="881566" y="607336"/>
            <a:ext cx="801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6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 bwMode="gray">
          <a:xfrm>
            <a:off x="9884458" y="2613787"/>
            <a:ext cx="65276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6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81878" y="982134"/>
            <a:ext cx="8453906" cy="2696632"/>
          </a:xfrm>
        </p:spPr>
        <p:txBody>
          <a:bodyPr/>
          <a:lstStyle>
            <a:lvl1pPr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 bwMode="gray">
          <a:xfrm>
            <a:off x="1945945" y="3678766"/>
            <a:ext cx="7731219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  <a:ea typeface="+mn-ea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029199"/>
            <a:ext cx="9244897" cy="997857"/>
          </a:xfrm>
        </p:spPr>
        <p:txBody>
          <a:bodyPr anchor="ctr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7AAB0-AFD9-4E76-B3E5-380CC849AA3C}" type="datetimeFigureOut">
              <a:rPr lang="en-GB" smtClean="0"/>
              <a:t>17/07/2019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9" name="Rectangle 18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FA9472-48C8-4912-86C4-68E5C5B8517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690524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2570">
        <p:fade/>
      </p:transition>
    </mc:Choice>
    <mc:Fallback>
      <p:transition spd="med" advClick="0" advTm="257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5"/>
            <p:cNvSpPr/>
            <p:nvPr/>
          </p:nvSpPr>
          <p:spPr bwMode="gray">
            <a:xfrm rot="21010068">
              <a:off x="8490951" y="4193583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370667"/>
            <a:ext cx="8825660" cy="1822514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5024967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7AAB0-AFD9-4E76-B3E5-380CC849AA3C}" type="datetimeFigureOut">
              <a:rPr lang="en-GB" smtClean="0"/>
              <a:t>17/07/2019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FA9472-48C8-4912-86C4-68E5C5B8517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267415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2570">
        <p:fade/>
      </p:transition>
    </mc:Choice>
    <mc:Fallback>
      <p:transition spd="med" advClick="0" advTm="2570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2"/>
            <a:ext cx="314187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54953" y="3179764"/>
            <a:ext cx="3141879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2721" y="2603500"/>
            <a:ext cx="314700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12721" y="3179763"/>
            <a:ext cx="3147009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88135" y="2603501"/>
            <a:ext cx="314573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88329" y="3179762"/>
            <a:ext cx="3145536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440397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777240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7AAB0-AFD9-4E76-B3E5-380CC849AA3C}" type="datetimeFigureOut">
              <a:rPr lang="en-GB" smtClean="0"/>
              <a:t>17/07/2019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FA9472-48C8-4912-86C4-68E5C5B8517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894738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2570">
        <p:fade/>
      </p:transition>
    </mc:Choice>
    <mc:Fallback>
      <p:transition spd="med" advClick="0" advTm="2570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532844"/>
            <a:ext cx="30504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4553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54954" y="5109106"/>
            <a:ext cx="3050438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865" y="4532844"/>
            <a:ext cx="3050438" cy="576263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1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748462" y="2603500"/>
            <a:ext cx="2691243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70172" y="5109105"/>
            <a:ext cx="3050438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82775" y="4532845"/>
            <a:ext cx="305109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2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63031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82775" y="5109104"/>
            <a:ext cx="3051096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cxnSp>
        <p:nvCxnSpPr>
          <p:cNvPr id="43" name="Straight Connector 42"/>
          <p:cNvCxnSpPr/>
          <p:nvPr/>
        </p:nvCxnSpPr>
        <p:spPr>
          <a:xfrm>
            <a:off x="440583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7797802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7AAB0-AFD9-4E76-B3E5-380CC849AA3C}" type="datetimeFigureOut">
              <a:rPr lang="en-GB" smtClean="0"/>
              <a:t>17/07/2019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561111" y="6391838"/>
            <a:ext cx="3644282" cy="304801"/>
          </a:xfrm>
        </p:spPr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FA9472-48C8-4912-86C4-68E5C5B8517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222114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2570">
        <p:fade/>
      </p:transition>
    </mc:Choice>
    <mc:Fallback>
      <p:transition spd="med" advClick="0" advTm="2570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2603500"/>
            <a:ext cx="8825659" cy="3416300"/>
          </a:xfrm>
        </p:spPr>
        <p:txBody>
          <a:bodyPr vert="eaVert" anchor="t" anchorCtr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95439" y="6391838"/>
            <a:ext cx="990599" cy="304799"/>
          </a:xfrm>
        </p:spPr>
        <p:txBody>
          <a:bodyPr/>
          <a:lstStyle/>
          <a:p>
            <a:fld id="{D727AAB0-AFD9-4E76-B3E5-380CC849AA3C}" type="datetimeFigureOut">
              <a:rPr lang="en-GB" smtClean="0"/>
              <a:t>17/07/2019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FA9472-48C8-4912-86C4-68E5C5B8517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462973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2570">
        <p:fade/>
      </p:transition>
    </mc:Choice>
    <mc:Fallback>
      <p:transition spd="med" advClick="0" advTm="2570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Rectangle 6"/>
            <p:cNvSpPr/>
            <p:nvPr/>
          </p:nvSpPr>
          <p:spPr bwMode="gray">
            <a:xfrm>
              <a:off x="414867" y="402165"/>
              <a:ext cx="6510866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Freeform 5"/>
            <p:cNvSpPr/>
            <p:nvPr/>
          </p:nvSpPr>
          <p:spPr bwMode="gray">
            <a:xfrm rot="5101749">
              <a:off x="6294738" y="457773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0" name="Freeform 5"/>
            <p:cNvSpPr/>
            <p:nvPr/>
          </p:nvSpPr>
          <p:spPr bwMode="gray">
            <a:xfrm rot="5400000">
              <a:off x="44492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3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585235" y="1278467"/>
            <a:ext cx="1409965" cy="4748590"/>
          </a:xfrm>
        </p:spPr>
        <p:txBody>
          <a:bodyPr vert="eaVert" anchor="b" anchorCtr="0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1278467"/>
            <a:ext cx="6256025" cy="4748590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53104" y="6391838"/>
            <a:ext cx="992135" cy="304799"/>
          </a:xfrm>
        </p:spPr>
        <p:txBody>
          <a:bodyPr/>
          <a:lstStyle/>
          <a:p>
            <a:fld id="{D727AAB0-AFD9-4E76-B3E5-380CC849AA3C}" type="datetimeFigureOut">
              <a:rPr lang="en-GB" smtClean="0"/>
              <a:t>17/07/2019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FA9472-48C8-4912-86C4-68E5C5B8517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08350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2570">
        <p:fade/>
      </p:transition>
    </mc:Choice>
    <mc:Fallback>
      <p:transition spd="med" advClick="0" advTm="257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54954" y="2603500"/>
            <a:ext cx="8825659" cy="341630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7AAB0-AFD9-4E76-B3E5-380CC849AA3C}" type="datetimeFigureOut">
              <a:rPr lang="en-GB" smtClean="0"/>
              <a:t>17/07/2019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FA9472-48C8-4912-86C4-68E5C5B8517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686993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2570">
        <p:fade/>
      </p:transition>
    </mc:Choice>
    <mc:Fallback>
      <p:transition spd="med" advClick="0" advTm="257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Rectangle 9"/>
            <p:cNvSpPr/>
            <p:nvPr/>
          </p:nvSpPr>
          <p:spPr bwMode="gray">
            <a:xfrm>
              <a:off x="7289800" y="402165"/>
              <a:ext cx="44788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5"/>
            <p:cNvSpPr/>
            <p:nvPr/>
          </p:nvSpPr>
          <p:spPr bwMode="gray">
            <a:xfrm rot="16200000">
              <a:off x="3787244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5922489">
              <a:off x="4698352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677645"/>
            <a:ext cx="4351025" cy="2283824"/>
          </a:xfrm>
        </p:spPr>
        <p:txBody>
          <a:bodyPr anchor="ctr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95559" y="2677644"/>
            <a:ext cx="3757545" cy="2283824"/>
          </a:xfrm>
        </p:spPr>
        <p:txBody>
          <a:bodyPr anchor="ctr"/>
          <a:lstStyle>
            <a:lvl1pPr marL="0" indent="0" algn="l">
              <a:buNone/>
              <a:defRPr sz="2000"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7AAB0-AFD9-4E76-B3E5-380CC849AA3C}" type="datetimeFigureOut">
              <a:rPr lang="en-GB" smtClean="0"/>
              <a:t>17/07/2019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FA9472-48C8-4912-86C4-68E5C5B8517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892611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2570">
        <p:fade/>
      </p:transition>
    </mc:Choice>
    <mc:Fallback>
      <p:transition spd="med" advClick="0" advTm="257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54954" y="2603500"/>
            <a:ext cx="4825158" cy="3416301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8712" y="2603500"/>
            <a:ext cx="4825159" cy="3416300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7AAB0-AFD9-4E76-B3E5-380CC849AA3C}" type="datetimeFigureOut">
              <a:rPr lang="en-GB" smtClean="0"/>
              <a:t>17/07/2019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FA9472-48C8-4912-86C4-68E5C5B8517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272792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2570">
        <p:fade/>
      </p:transition>
    </mc:Choice>
    <mc:Fallback>
      <p:transition spd="med" advClick="0" advTm="257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4825157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4954" y="3179762"/>
            <a:ext cx="4825158" cy="2840039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08712" y="2603500"/>
            <a:ext cx="482515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08712" y="3179762"/>
            <a:ext cx="4825159" cy="2840039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7AAB0-AFD9-4E76-B3E5-380CC849AA3C}" type="datetimeFigureOut">
              <a:rPr lang="en-GB" smtClean="0"/>
              <a:t>17/07/2019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FA9472-48C8-4912-86C4-68E5C5B8517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810208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2570">
        <p:fade/>
      </p:transition>
    </mc:Choice>
    <mc:Fallback>
      <p:transition spd="med" advClick="0" advTm="257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761413" cy="706964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7AAB0-AFD9-4E76-B3E5-380CC849AA3C}" type="datetimeFigureOut">
              <a:rPr lang="en-GB" smtClean="0"/>
              <a:t>17/07/2019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FA9472-48C8-4912-86C4-68E5C5B8517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20140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2570">
        <p:fade/>
      </p:transition>
    </mc:Choice>
    <mc:Fallback>
      <p:transition spd="med" advClick="0" advTm="257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7AAB0-AFD9-4E76-B3E5-380CC849AA3C}" type="datetimeFigureOut">
              <a:rPr lang="en-GB" smtClean="0"/>
              <a:t>17/07/2019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Rectangle 6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FA9472-48C8-4912-86C4-68E5C5B8517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04288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2570">
        <p:fade/>
      </p:transition>
    </mc:Choice>
    <mc:Fallback>
      <p:transition spd="med" advClick="0" advTm="257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5713412" y="402165"/>
              <a:ext cx="6055253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Freeform 5"/>
            <p:cNvSpPr/>
            <p:nvPr/>
          </p:nvSpPr>
          <p:spPr bwMode="gray">
            <a:xfrm rot="15922489">
              <a:off x="3140485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2229377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295400"/>
            <a:ext cx="2793158" cy="16002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81146" y="1447800"/>
            <a:ext cx="5190066" cy="4572000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4" y="3129280"/>
            <a:ext cx="2793158" cy="2895599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7AAB0-AFD9-4E76-B3E5-380CC849AA3C}" type="datetimeFigureOut">
              <a:rPr lang="en-GB" smtClean="0"/>
              <a:t>17/07/2019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FA9472-48C8-4912-86C4-68E5C5B8517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170953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2570">
        <p:fade/>
      </p:transition>
    </mc:Choice>
    <mc:Fallback>
      <p:transition spd="med" advClick="0" advTm="257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6172200" y="402165"/>
              <a:ext cx="55964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5"/>
            <p:cNvSpPr/>
            <p:nvPr/>
          </p:nvSpPr>
          <p:spPr bwMode="gray">
            <a:xfrm rot="15922489">
              <a:off x="4203594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32954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693333"/>
            <a:ext cx="3865134" cy="1735667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547870" y="1143000"/>
            <a:ext cx="3227193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marL="0" lvl="0" indent="0" algn="ctr">
              <a:buNone/>
            </a:pPr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4" y="3657600"/>
            <a:ext cx="3859212" cy="1371600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7AAB0-AFD9-4E76-B3E5-380CC849AA3C}" type="datetimeFigureOut">
              <a:rPr lang="en-GB" smtClean="0"/>
              <a:t>17/07/2019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FA9472-48C8-4912-86C4-68E5C5B8517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4676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2570">
        <p:fade/>
      </p:transition>
    </mc:Choice>
    <mc:Fallback>
      <p:transition spd="med" advClick="0" advTm="257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7" name="Rectangle 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19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5"/>
            <p:cNvSpPr/>
            <p:nvPr/>
          </p:nvSpPr>
          <p:spPr bwMode="gray">
            <a:xfrm rot="21010068">
              <a:off x="8490951" y="17975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9" name="Freeform 5"/>
            <p:cNvSpPr/>
            <p:nvPr/>
          </p:nvSpPr>
          <p:spPr bwMode="gray">
            <a:xfrm>
              <a:off x="459506" y="1866405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4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1154954" y="973668"/>
            <a:ext cx="8761413" cy="7069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8761413" cy="3416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653104" y="6391838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 i="0">
                <a:solidFill>
                  <a:schemeClr val="accent1"/>
                </a:solidFill>
              </a:defRPr>
            </a:lvl1pPr>
          </a:lstStyle>
          <a:p>
            <a:fld id="{D727AAB0-AFD9-4E76-B3E5-380CC849AA3C}" type="datetimeFigureOut">
              <a:rPr lang="en-GB" smtClean="0"/>
              <a:t>17/07/2019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61110" y="6391838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1" i="0">
                <a:solidFill>
                  <a:schemeClr val="accent1"/>
                </a:solidFill>
              </a:defRPr>
            </a:lvl1pPr>
          </a:lstStyle>
          <a:p>
            <a:endParaRPr lang="en-GB"/>
          </a:p>
        </p:txBody>
      </p:sp>
      <p:sp>
        <p:nvSpPr>
          <p:cNvPr id="21" name="Rectangle 2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bg1"/>
                </a:solidFill>
              </a:defRPr>
            </a:lvl1pPr>
          </a:lstStyle>
          <a:p>
            <a:fld id="{3AFA9472-48C8-4912-86C4-68E5C5B8517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783022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mc:AlternateContent xmlns:mc="http://schemas.openxmlformats.org/markup-compatibility/2006">
    <mc:Choice xmlns:p14="http://schemas.microsoft.com/office/powerpoint/2010/main" Requires="p14">
      <p:transition spd="med" p14:dur="700" advClick="0" advTm="2570">
        <p:fade/>
      </p:transition>
    </mc:Choice>
    <mc:Fallback>
      <p:transition spd="med" advClick="0" advTm="2570">
        <p:fade/>
      </p:transition>
    </mc:Fallback>
  </mc:AlternateContent>
  <p:txStyles>
    <p:titleStyle>
      <a:lvl1pPr algn="l" defTabSz="457200" rtl="0" eaLnBrk="1" latinLnBrk="0" hangingPunct="1">
        <a:spcBef>
          <a:spcPct val="0"/>
        </a:spcBef>
        <a:buNone/>
        <a:defRPr sz="3600" b="0" i="0" kern="1200">
          <a:solidFill>
            <a:schemeClr val="bg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NULL" TargetMode="External"/><Relationship Id="rId7" Type="http://schemas.openxmlformats.org/officeDocument/2006/relationships/image" Target="../media/image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5" Type="http://schemas.openxmlformats.org/officeDocument/2006/relationships/hyperlink" Target="https://music.amazon.co.uk/albums/B07BJC8283?do=play&amp;ref=dm_wcp_af_ex&amp;ref=dm_ws_dp_sp_bb_phfs_xx_xx&amp;referer=https://www.amazon.co.uk/High-Hopes/dp/B07BJBYCJP/ref%3Dsr_1_1?keywords%3Dhigh%2Bhopes%26qid%3D1562316921%26s%3Ddmusic%26sr%3D1-1&amp;trackAsin=B07BJBYCJP" TargetMode="External"/><Relationship Id="rId4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93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96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99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0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04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07.jpe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 smtClean="0"/>
              <a:t>Year Six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 smtClean="0">
                <a:hlinkClick r:id="rId5"/>
              </a:rPr>
              <a:t>Leavers 2019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69821" y="1238314"/>
            <a:ext cx="7396066" cy="3273297"/>
          </a:xfrm>
          <a:prstGeom prst="rect">
            <a:avLst/>
          </a:prstGeom>
        </p:spPr>
      </p:pic>
      <p:pic>
        <p:nvPicPr>
          <p:cNvPr id="5" name="04 - High Hope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  <p:pic>
        <p:nvPicPr>
          <p:cNvPr id="6" name="04 - High Hopes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end="0.2244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  <p:pic>
        <p:nvPicPr>
          <p:cNvPr id="7" name="04 - High Hope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fade out="3000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  <p:pic>
        <p:nvPicPr>
          <p:cNvPr id="8" name="04 - High Hope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fade in="157000" out="33980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26645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2570">
        <p:fade/>
      </p:transition>
    </mc:Choice>
    <mc:Fallback>
      <p:transition spd="med" advClick="0" advTm="257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9098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 numSld="999" showWhenStopped="0">
                <p:cTn id="19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 numSld="999" showWhenStopped="0">
                <p:cTn id="20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 numSld="999" showWhenStopped="0">
                <p:cTn id="2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Amelia</a:t>
            </a:r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648178" y="2603499"/>
            <a:ext cx="3402804" cy="3919219"/>
          </a:xfrm>
          <a:prstGeom prst="rect">
            <a:avLst/>
          </a:prstGeom>
        </p:spPr>
      </p:pic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836585" y="3112788"/>
            <a:ext cx="4024614" cy="3006038"/>
          </a:xfrm>
        </p:spPr>
      </p:pic>
    </p:spTree>
    <p:extLst>
      <p:ext uri="{BB962C8B-B14F-4D97-AF65-F5344CB8AC3E}">
        <p14:creationId xmlns:p14="http://schemas.microsoft.com/office/powerpoint/2010/main" val="31579628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2570">
        <p:fade/>
      </p:transition>
    </mc:Choice>
    <mc:Fallback>
      <p:transition spd="med" advClick="0" advTm="257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Shay</a:t>
            </a:r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880533" y="2603499"/>
            <a:ext cx="4954895" cy="3732579"/>
          </a:xfrm>
          <a:prstGeom prst="rect">
            <a:avLst/>
          </a:prstGeom>
        </p:spPr>
      </p:pic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834672" y="3114700"/>
            <a:ext cx="4039728" cy="3017327"/>
          </a:xfrm>
        </p:spPr>
      </p:pic>
    </p:spTree>
    <p:extLst>
      <p:ext uri="{BB962C8B-B14F-4D97-AF65-F5344CB8AC3E}">
        <p14:creationId xmlns:p14="http://schemas.microsoft.com/office/powerpoint/2010/main" val="39418042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2570">
        <p:fade/>
      </p:transition>
    </mc:Choice>
    <mc:Fallback>
      <p:transition spd="med" advClick="0" advTm="257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Liam</a:t>
            </a:r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715911" y="2389226"/>
            <a:ext cx="3162796" cy="4230861"/>
          </a:xfrm>
          <a:prstGeom prst="rect">
            <a:avLst/>
          </a:prstGeom>
        </p:spPr>
      </p:pic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389238" y="3111772"/>
            <a:ext cx="4016587" cy="3000042"/>
          </a:xfrm>
        </p:spPr>
      </p:pic>
    </p:spTree>
    <p:extLst>
      <p:ext uri="{BB962C8B-B14F-4D97-AF65-F5344CB8AC3E}">
        <p14:creationId xmlns:p14="http://schemas.microsoft.com/office/powerpoint/2010/main" val="32108384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2570">
        <p:fade/>
      </p:transition>
    </mc:Choice>
    <mc:Fallback>
      <p:transition spd="med" advClick="0" advTm="257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Georgie</a:t>
            </a:r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896533" y="2603500"/>
            <a:ext cx="2943770" cy="3951912"/>
          </a:xfrm>
          <a:prstGeom prst="rect">
            <a:avLst/>
          </a:prstGeom>
        </p:spPr>
      </p:pic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389238" y="3111772"/>
            <a:ext cx="4016587" cy="3000042"/>
          </a:xfrm>
        </p:spPr>
      </p:pic>
    </p:spTree>
    <p:extLst>
      <p:ext uri="{BB962C8B-B14F-4D97-AF65-F5344CB8AC3E}">
        <p14:creationId xmlns:p14="http://schemas.microsoft.com/office/powerpoint/2010/main" val="18151906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2570">
        <p:fade/>
      </p:transition>
    </mc:Choice>
    <mc:Fallback>
      <p:transition spd="med" advClick="0" advTm="257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Louis</a:t>
            </a:r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 rot="5400000">
            <a:off x="1265826" y="3359044"/>
            <a:ext cx="4330612" cy="2399012"/>
          </a:xfrm>
          <a:prstGeom prst="rect">
            <a:avLst/>
          </a:prstGeom>
        </p:spPr>
      </p:pic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402441" y="3109859"/>
            <a:ext cx="4001472" cy="2988753"/>
          </a:xfrm>
        </p:spPr>
      </p:pic>
    </p:spTree>
    <p:extLst>
      <p:ext uri="{BB962C8B-B14F-4D97-AF65-F5344CB8AC3E}">
        <p14:creationId xmlns:p14="http://schemas.microsoft.com/office/powerpoint/2010/main" val="19569100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2570">
        <p:fade/>
      </p:transition>
    </mc:Choice>
    <mc:Fallback>
      <p:transition spd="med" advClick="0" advTm="257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Ellie-Grace</a:t>
            </a:r>
            <a:endParaRPr lang="en-GB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376037" y="3113684"/>
            <a:ext cx="4031701" cy="3011331"/>
          </a:xfrm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599608" y="3192462"/>
            <a:ext cx="4478012" cy="3319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62200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2570">
        <p:fade/>
      </p:transition>
    </mc:Choice>
    <mc:Fallback>
      <p:transition spd="med" advClick="0" advTm="257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Jamie</a:t>
            </a:r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 rot="5400000">
            <a:off x="218722" y="2777863"/>
            <a:ext cx="4824413" cy="3112729"/>
          </a:xfrm>
          <a:prstGeom prst="rect">
            <a:avLst/>
          </a:prstGeom>
        </p:spPr>
      </p:pic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362835" y="3115597"/>
            <a:ext cx="4046815" cy="3022620"/>
          </a:xfrm>
        </p:spPr>
      </p:pic>
    </p:spTree>
    <p:extLst>
      <p:ext uri="{BB962C8B-B14F-4D97-AF65-F5344CB8AC3E}">
        <p14:creationId xmlns:p14="http://schemas.microsoft.com/office/powerpoint/2010/main" val="6331444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2570">
        <p:fade/>
      </p:transition>
    </mc:Choice>
    <mc:Fallback>
      <p:transition spd="med" advClick="0" advTm="257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Elizabeth</a:t>
            </a:r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636890" y="2355143"/>
            <a:ext cx="3302500" cy="4147326"/>
          </a:xfrm>
          <a:prstGeom prst="rect">
            <a:avLst/>
          </a:prstGeom>
        </p:spPr>
      </p:pic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449135" y="2882541"/>
            <a:ext cx="4167727" cy="3112931"/>
          </a:xfrm>
        </p:spPr>
      </p:pic>
    </p:spTree>
    <p:extLst>
      <p:ext uri="{BB962C8B-B14F-4D97-AF65-F5344CB8AC3E}">
        <p14:creationId xmlns:p14="http://schemas.microsoft.com/office/powerpoint/2010/main" val="37230932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2570">
        <p:fade/>
      </p:transition>
    </mc:Choice>
    <mc:Fallback>
      <p:transition spd="med" advClick="0" advTm="257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Emily M</a:t>
            </a:r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794934" y="2603499"/>
            <a:ext cx="3054086" cy="4072115"/>
          </a:xfrm>
          <a:prstGeom prst="rect">
            <a:avLst/>
          </a:prstGeom>
        </p:spPr>
      </p:pic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428844" y="3106034"/>
            <a:ext cx="3971244" cy="2966175"/>
          </a:xfrm>
        </p:spPr>
      </p:pic>
    </p:spTree>
    <p:extLst>
      <p:ext uri="{BB962C8B-B14F-4D97-AF65-F5344CB8AC3E}">
        <p14:creationId xmlns:p14="http://schemas.microsoft.com/office/powerpoint/2010/main" val="38681311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2570">
        <p:fade/>
      </p:transition>
    </mc:Choice>
    <mc:Fallback>
      <p:transition spd="med" advClick="0" advTm="257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Melissa</a:t>
            </a:r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817511" y="2348089"/>
            <a:ext cx="3212457" cy="4314357"/>
          </a:xfrm>
          <a:prstGeom prst="rect">
            <a:avLst/>
          </a:prstGeom>
        </p:spPr>
      </p:pic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244022" y="3132810"/>
            <a:ext cx="4182841" cy="3124220"/>
          </a:xfrm>
        </p:spPr>
      </p:pic>
    </p:spTree>
    <p:extLst>
      <p:ext uri="{BB962C8B-B14F-4D97-AF65-F5344CB8AC3E}">
        <p14:creationId xmlns:p14="http://schemas.microsoft.com/office/powerpoint/2010/main" val="5102022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2570">
        <p:fade/>
      </p:transition>
    </mc:Choice>
    <mc:Fallback>
      <p:transition spd="med" advClick="0" advTm="257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Luke</a:t>
            </a:r>
            <a:endParaRPr lang="en-GB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310031" y="3123247"/>
            <a:ext cx="4107270" cy="3067775"/>
          </a:xfrm>
        </p:spPr>
      </p:pic>
      <p:pic>
        <p:nvPicPr>
          <p:cNvPr id="4" name="Content Placeholder 3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335890" y="2664673"/>
            <a:ext cx="5644223" cy="3853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73651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2570">
        <p:fade/>
      </p:transition>
    </mc:Choice>
    <mc:Fallback>
      <p:transition spd="med" advClick="0" advTm="257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Alistair</a:t>
            </a:r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975556" y="2603500"/>
            <a:ext cx="2763144" cy="4031336"/>
          </a:xfrm>
          <a:prstGeom prst="rect">
            <a:avLst/>
          </a:prstGeom>
        </p:spPr>
      </p:pic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389238" y="3111772"/>
            <a:ext cx="4016587" cy="3000042"/>
          </a:xfrm>
        </p:spPr>
      </p:pic>
    </p:spTree>
    <p:extLst>
      <p:ext uri="{BB962C8B-B14F-4D97-AF65-F5344CB8AC3E}">
        <p14:creationId xmlns:p14="http://schemas.microsoft.com/office/powerpoint/2010/main" val="17722458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2570">
        <p:fade/>
      </p:transition>
    </mc:Choice>
    <mc:Fallback>
      <p:transition spd="med" advClick="0" advTm="257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Brodie</a:t>
            </a:r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693334" y="2467930"/>
            <a:ext cx="3141839" cy="4197498"/>
          </a:xfrm>
          <a:prstGeom prst="rect">
            <a:avLst/>
          </a:prstGeom>
        </p:spPr>
      </p:pic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349634" y="3117509"/>
            <a:ext cx="4061929" cy="3033909"/>
          </a:xfrm>
        </p:spPr>
      </p:pic>
    </p:spTree>
    <p:extLst>
      <p:ext uri="{BB962C8B-B14F-4D97-AF65-F5344CB8AC3E}">
        <p14:creationId xmlns:p14="http://schemas.microsoft.com/office/powerpoint/2010/main" val="31596364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2570">
        <p:fade/>
      </p:transition>
    </mc:Choice>
    <mc:Fallback>
      <p:transition spd="med" advClick="0" advTm="257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Erin</a:t>
            </a:r>
            <a:endParaRPr lang="en-GB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376037" y="3113684"/>
            <a:ext cx="4031701" cy="3011331"/>
          </a:xfrm>
        </p:spPr>
      </p:pic>
      <p:pic>
        <p:nvPicPr>
          <p:cNvPr id="7" name="Content Placeholder 6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1312998" y="2285496"/>
            <a:ext cx="2496260" cy="4440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19051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2570">
        <p:fade/>
      </p:transition>
    </mc:Choice>
    <mc:Fallback>
      <p:transition spd="med" advClick="0" advTm="257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Finlay</a:t>
            </a:r>
            <a:endParaRPr lang="en-GB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323232" y="3121335"/>
            <a:ext cx="4092156" cy="3056486"/>
          </a:xfrm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1154954" y="2492395"/>
            <a:ext cx="3347803" cy="4203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80059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2570">
        <p:fade/>
      </p:transition>
    </mc:Choice>
    <mc:Fallback>
      <p:transition spd="med" advClick="0" advTm="257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Ella</a:t>
            </a:r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528354" y="3235324"/>
            <a:ext cx="3073015" cy="3200467"/>
          </a:xfrm>
          <a:prstGeom prst="rect">
            <a:avLst/>
          </a:prstGeom>
        </p:spPr>
      </p:pic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336434" y="3119422"/>
            <a:ext cx="4077042" cy="3045197"/>
          </a:xfrm>
        </p:spPr>
      </p:pic>
    </p:spTree>
    <p:extLst>
      <p:ext uri="{BB962C8B-B14F-4D97-AF65-F5344CB8AC3E}">
        <p14:creationId xmlns:p14="http://schemas.microsoft.com/office/powerpoint/2010/main" val="9703554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2570">
        <p:fade/>
      </p:transition>
    </mc:Choice>
    <mc:Fallback>
      <p:transition spd="med" advClick="0" advTm="257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Logan</a:t>
            </a:r>
            <a:endParaRPr lang="en-GB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349634" y="3117509"/>
            <a:ext cx="4061929" cy="3033909"/>
          </a:xfrm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 rot="5400000">
            <a:off x="1207203" y="2953830"/>
            <a:ext cx="4187746" cy="3016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40303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2570">
        <p:fade/>
      </p:transition>
    </mc:Choice>
    <mc:Fallback>
      <p:transition spd="med" advClick="0" advTm="257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Jack</a:t>
            </a:r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663908" y="2603500"/>
            <a:ext cx="3258849" cy="4108646"/>
          </a:xfrm>
          <a:prstGeom prst="rect">
            <a:avLst/>
          </a:prstGeom>
        </p:spPr>
      </p:pic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852357" y="2603499"/>
            <a:ext cx="3159878" cy="3879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35125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2570">
        <p:fade/>
      </p:transition>
    </mc:Choice>
    <mc:Fallback>
      <p:transition spd="med" advClick="0" advTm="257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Kenzie</a:t>
            </a:r>
            <a:endParaRPr lang="en-GB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402441" y="3109859"/>
            <a:ext cx="4001472" cy="2988753"/>
          </a:xfrm>
        </p:spPr>
      </p:pic>
      <p:pic>
        <p:nvPicPr>
          <p:cNvPr id="4" name="Content Placeholder 3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1768840" y="2603500"/>
            <a:ext cx="3085284" cy="4097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58868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2570">
        <p:fade/>
      </p:transition>
    </mc:Choice>
    <mc:Fallback>
      <p:transition spd="med" advClick="0" advTm="257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Hannah</a:t>
            </a:r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749779" y="2528558"/>
            <a:ext cx="3091153" cy="4075442"/>
          </a:xfrm>
          <a:prstGeom prst="rect">
            <a:avLst/>
          </a:prstGeom>
        </p:spPr>
      </p:pic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979597" y="2603500"/>
            <a:ext cx="2864357" cy="4000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44476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2570">
        <p:fade/>
      </p:transition>
    </mc:Choice>
    <mc:Fallback>
      <p:transition spd="med" advClick="0" advTm="257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 smtClean="0"/>
              <a:t>Lucie</a:t>
            </a:r>
            <a:endParaRPr lang="en-GB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993422" y="2706175"/>
            <a:ext cx="5119757" cy="3407520"/>
          </a:xfrm>
          <a:prstGeom prst="rect">
            <a:avLst/>
          </a:prstGeom>
        </p:spPr>
      </p:pic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381890" y="2954923"/>
            <a:ext cx="4312544" cy="3221097"/>
          </a:xfrm>
        </p:spPr>
      </p:pic>
    </p:spTree>
    <p:extLst>
      <p:ext uri="{BB962C8B-B14F-4D97-AF65-F5344CB8AC3E}">
        <p14:creationId xmlns:p14="http://schemas.microsoft.com/office/powerpoint/2010/main" val="27332008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2570">
        <p:fade/>
      </p:transition>
    </mc:Choice>
    <mc:Fallback>
      <p:transition spd="med" advClick="0" advTm="257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Ruby</a:t>
            </a:r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801511" y="2603499"/>
            <a:ext cx="5052805" cy="3774891"/>
          </a:xfrm>
          <a:prstGeom prst="rect">
            <a:avLst/>
          </a:prstGeom>
        </p:spPr>
      </p:pic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823197" y="3126176"/>
            <a:ext cx="4130412" cy="3085060"/>
          </a:xfrm>
        </p:spPr>
      </p:pic>
    </p:spTree>
    <p:extLst>
      <p:ext uri="{BB962C8B-B14F-4D97-AF65-F5344CB8AC3E}">
        <p14:creationId xmlns:p14="http://schemas.microsoft.com/office/powerpoint/2010/main" val="34860926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2570">
        <p:fade/>
      </p:transition>
    </mc:Choice>
    <mc:Fallback>
      <p:transition spd="med" advClick="0" advTm="257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Sarah-Ann</a:t>
            </a:r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828801" y="2603499"/>
            <a:ext cx="3053712" cy="3967881"/>
          </a:xfrm>
          <a:prstGeom prst="rect">
            <a:avLst/>
          </a:prstGeom>
        </p:spPr>
      </p:pic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336434" y="3119422"/>
            <a:ext cx="4077042" cy="3045197"/>
          </a:xfrm>
        </p:spPr>
      </p:pic>
    </p:spTree>
    <p:extLst>
      <p:ext uri="{BB962C8B-B14F-4D97-AF65-F5344CB8AC3E}">
        <p14:creationId xmlns:p14="http://schemas.microsoft.com/office/powerpoint/2010/main" val="36774504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2570">
        <p:fade/>
      </p:transition>
    </mc:Choice>
    <mc:Fallback>
      <p:transition spd="med" advClick="0" advTm="257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Nicholas</a:t>
            </a:r>
            <a:endParaRPr lang="en-GB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726722" y="2729006"/>
            <a:ext cx="5544245" cy="3118637"/>
          </a:xfrm>
          <a:prstGeom prst="rect">
            <a:avLst/>
          </a:prstGeom>
        </p:spPr>
      </p:pic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362835" y="3115597"/>
            <a:ext cx="4046815" cy="3022620"/>
          </a:xfrm>
        </p:spPr>
      </p:pic>
    </p:spTree>
    <p:extLst>
      <p:ext uri="{BB962C8B-B14F-4D97-AF65-F5344CB8AC3E}">
        <p14:creationId xmlns:p14="http://schemas.microsoft.com/office/powerpoint/2010/main" val="30605863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2570">
        <p:fade/>
      </p:transition>
    </mc:Choice>
    <mc:Fallback>
      <p:transition spd="med" advClick="0" advTm="257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 smtClean="0"/>
              <a:t>Aleyna</a:t>
            </a:r>
            <a:endParaRPr lang="en-GB" dirty="0"/>
          </a:p>
        </p:txBody>
      </p:sp>
      <p:pic>
        <p:nvPicPr>
          <p:cNvPr id="13" name="Content Placeholder 12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7213600" y="2603500"/>
            <a:ext cx="2421989" cy="4077306"/>
          </a:xfrm>
          <a:prstGeom prst="rect">
            <a:avLst/>
          </a:prstGeom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1394085" y="2921000"/>
            <a:ext cx="3764496" cy="3291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34065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2570">
        <p:fade/>
      </p:transition>
    </mc:Choice>
    <mc:Fallback>
      <p:transition spd="med" advClick="0" advTm="257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Leon</a:t>
            </a:r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 rot="5400000">
            <a:off x="798544" y="3030880"/>
            <a:ext cx="4254538" cy="2872650"/>
          </a:xfrm>
          <a:prstGeom prst="rect">
            <a:avLst/>
          </a:prstGeom>
        </p:spPr>
      </p:pic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8800" y="2603499"/>
            <a:ext cx="2993231" cy="3990975"/>
          </a:xfrm>
        </p:spPr>
      </p:pic>
    </p:spTree>
    <p:extLst>
      <p:ext uri="{BB962C8B-B14F-4D97-AF65-F5344CB8AC3E}">
        <p14:creationId xmlns:p14="http://schemas.microsoft.com/office/powerpoint/2010/main" val="28386103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2570">
        <p:fade/>
      </p:transition>
    </mc:Choice>
    <mc:Fallback>
      <p:transition spd="med" advClick="0" advTm="257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9511" y="1195387"/>
            <a:ext cx="8091664" cy="5468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25928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2570">
        <p:fade/>
      </p:transition>
    </mc:Choice>
    <mc:Fallback>
      <p:transition spd="med" advClick="0" advTm="257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4954" y="1034322"/>
            <a:ext cx="3619500" cy="486727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05534" y="1267683"/>
            <a:ext cx="4272197" cy="5180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87557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2570">
        <p:fade/>
      </p:transition>
    </mc:Choice>
    <mc:Fallback>
      <p:transition spd="med" advClick="0" advTm="257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721937">
            <a:off x="1037271" y="905967"/>
            <a:ext cx="3579904" cy="481120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35711" y="886058"/>
            <a:ext cx="4000745" cy="5092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50892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2570">
        <p:fade/>
      </p:transition>
    </mc:Choice>
    <mc:Fallback>
      <p:transition spd="med" advClick="0" advTm="257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4973" y="852757"/>
            <a:ext cx="4081781" cy="505716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70031">
            <a:off x="6268033" y="597516"/>
            <a:ext cx="4481463" cy="5398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68049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2570">
        <p:fade/>
      </p:transition>
    </mc:Choice>
    <mc:Fallback>
      <p:transition spd="med" advClick="0" advTm="257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155" y="818093"/>
            <a:ext cx="4469411" cy="519837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60004" y="684472"/>
            <a:ext cx="4117923" cy="5547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25676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2570">
        <p:fade/>
      </p:transition>
    </mc:Choice>
    <mc:Fallback>
      <p:transition spd="med" advClick="0" advTm="257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9449" y="656167"/>
            <a:ext cx="4167266" cy="520332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26158" y="432606"/>
            <a:ext cx="3611927" cy="5803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963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2570">
        <p:fade/>
      </p:transition>
    </mc:Choice>
    <mc:Fallback>
      <p:transition spd="med" advClick="0" advTm="257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Curtis</a:t>
            </a:r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739884" y="2683740"/>
            <a:ext cx="5240229" cy="3536438"/>
          </a:xfrm>
          <a:prstGeom prst="rect">
            <a:avLst/>
          </a:prstGeom>
        </p:spPr>
      </p:pic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415642" y="3107947"/>
            <a:ext cx="3986358" cy="2977464"/>
          </a:xfrm>
        </p:spPr>
      </p:pic>
    </p:spTree>
    <p:extLst>
      <p:ext uri="{BB962C8B-B14F-4D97-AF65-F5344CB8AC3E}">
        <p14:creationId xmlns:p14="http://schemas.microsoft.com/office/powerpoint/2010/main" val="17299980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2570">
        <p:fade/>
      </p:transition>
    </mc:Choice>
    <mc:Fallback>
      <p:transition spd="med" advClick="0" advTm="257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9194" y="839449"/>
            <a:ext cx="3152775" cy="46672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85107" y="673386"/>
            <a:ext cx="4018067" cy="5817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65695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2570">
        <p:fade/>
      </p:transition>
    </mc:Choice>
    <mc:Fallback>
      <p:transition spd="med" advClick="0" advTm="257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5667" y="539490"/>
            <a:ext cx="2771697" cy="581941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7002" y="849912"/>
            <a:ext cx="4031339" cy="5118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99176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2570">
        <p:fade/>
      </p:transition>
    </mc:Choice>
    <mc:Fallback>
      <p:transition spd="med" advClick="0" advTm="257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0520" y="742482"/>
            <a:ext cx="3566254" cy="544783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38210" y="742481"/>
            <a:ext cx="3340308" cy="5915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96504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2570">
        <p:fade/>
      </p:transition>
    </mc:Choice>
    <mc:Fallback>
      <p:transition spd="med" advClick="0" advTm="257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5599" y="538084"/>
            <a:ext cx="2791450" cy="576745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14722" y="538084"/>
            <a:ext cx="3623560" cy="5882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2667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2570">
        <p:fade/>
      </p:transition>
    </mc:Choice>
    <mc:Fallback>
      <p:transition spd="med" advClick="0" advTm="257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2602" y="756066"/>
            <a:ext cx="3119516" cy="525617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51728" y="756066"/>
            <a:ext cx="3916337" cy="5285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65267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2570">
        <p:fade/>
      </p:transition>
    </mc:Choice>
    <mc:Fallback>
      <p:transition spd="med" advClick="0" advTm="257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 rot="20425371">
            <a:off x="551280" y="1653773"/>
            <a:ext cx="5051926" cy="3788945"/>
          </a:xfrm>
          <a:prstGeom prst="rect">
            <a:avLst/>
          </a:prstGeom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415791" y="1299355"/>
            <a:ext cx="3965926" cy="5287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82799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2570">
        <p:fade/>
      </p:transition>
    </mc:Choice>
    <mc:Fallback>
      <p:transition spd="med" advClick="0" advTm="257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Placeholder 11"/>
          <p:cNvPicPr>
            <a:picLocks noGrp="1" noChangeAspect="1"/>
          </p:cNvPicPr>
          <p:nvPr>
            <p:ph type="pic" idx="1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01" r="27901"/>
          <a:stretch>
            <a:fillRect/>
          </a:stretch>
        </p:blipFill>
        <p:spPr>
          <a:xfrm rot="7036405">
            <a:off x="1374972" y="1984432"/>
            <a:ext cx="2694046" cy="4552752"/>
          </a:xfrm>
        </p:spPr>
      </p:pic>
      <p:pic>
        <p:nvPicPr>
          <p:cNvPr id="13" name="Picture Placeholder 12"/>
          <p:cNvPicPr>
            <a:picLocks noGrp="1" noChangeAspect="1"/>
          </p:cNvPicPr>
          <p:nvPr>
            <p:ph type="pic" idx="2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88" b="10388"/>
          <a:stretch>
            <a:fillRect/>
          </a:stretch>
        </p:blipFill>
        <p:spPr>
          <a:xfrm>
            <a:off x="4166500" y="647822"/>
            <a:ext cx="4266300" cy="2522946"/>
          </a:xfrm>
        </p:spPr>
      </p:pic>
      <p:pic>
        <p:nvPicPr>
          <p:cNvPr id="14" name="Picture Placeholder 13"/>
          <p:cNvPicPr>
            <a:picLocks noGrp="1" noChangeAspect="1"/>
          </p:cNvPicPr>
          <p:nvPr>
            <p:ph type="pic" idx="2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88" b="10388"/>
          <a:stretch>
            <a:fillRect/>
          </a:stretch>
        </p:blipFill>
        <p:spPr>
          <a:xfrm rot="20619234">
            <a:off x="7151899" y="3185021"/>
            <a:ext cx="4604953" cy="2723214"/>
          </a:xfrm>
        </p:spPr>
      </p:pic>
    </p:spTree>
    <p:extLst>
      <p:ext uri="{BB962C8B-B14F-4D97-AF65-F5344CB8AC3E}">
        <p14:creationId xmlns:p14="http://schemas.microsoft.com/office/powerpoint/2010/main" val="14177543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2570">
        <p:fade/>
      </p:transition>
    </mc:Choice>
    <mc:Fallback>
      <p:transition spd="med" advClick="0" advTm="257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Placeholder 11"/>
          <p:cNvPicPr>
            <a:picLocks noGrp="1" noChangeAspect="1"/>
          </p:cNvPicPr>
          <p:nvPr>
            <p:ph type="pic" idx="1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88" b="10388"/>
          <a:stretch>
            <a:fillRect/>
          </a:stretch>
        </p:blipFill>
        <p:spPr>
          <a:xfrm rot="1238256">
            <a:off x="347654" y="1642392"/>
            <a:ext cx="4819857" cy="2850302"/>
          </a:xfrm>
        </p:spPr>
      </p:pic>
      <p:pic>
        <p:nvPicPr>
          <p:cNvPr id="13" name="Picture Placeholder 12"/>
          <p:cNvPicPr>
            <a:picLocks noGrp="1" noChangeAspect="1"/>
          </p:cNvPicPr>
          <p:nvPr>
            <p:ph type="pic" idx="2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88" b="10388"/>
          <a:stretch>
            <a:fillRect/>
          </a:stretch>
        </p:blipFill>
        <p:spPr>
          <a:xfrm>
            <a:off x="5911218" y="763409"/>
            <a:ext cx="4474103" cy="2645833"/>
          </a:xfrm>
        </p:spPr>
      </p:pic>
      <p:pic>
        <p:nvPicPr>
          <p:cNvPr id="14" name="Picture Placeholder 13"/>
          <p:cNvPicPr>
            <a:picLocks noGrp="1" noChangeAspect="1"/>
          </p:cNvPicPr>
          <p:nvPr>
            <p:ph type="pic" idx="2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88" b="10388"/>
          <a:stretch>
            <a:fillRect/>
          </a:stretch>
        </p:blipFill>
        <p:spPr>
          <a:xfrm>
            <a:off x="5911218" y="3777192"/>
            <a:ext cx="5027715" cy="2975104"/>
          </a:xfrm>
        </p:spPr>
      </p:pic>
    </p:spTree>
    <p:extLst>
      <p:ext uri="{BB962C8B-B14F-4D97-AF65-F5344CB8AC3E}">
        <p14:creationId xmlns:p14="http://schemas.microsoft.com/office/powerpoint/2010/main" val="4109965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2570">
        <p:fade/>
      </p:transition>
    </mc:Choice>
    <mc:Fallback>
      <p:transition spd="med" advClick="0" advTm="257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Placeholder 11"/>
          <p:cNvPicPr>
            <a:picLocks noGrp="1" noChangeAspect="1"/>
          </p:cNvPicPr>
          <p:nvPr>
            <p:ph type="pic" idx="1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88" b="10388"/>
          <a:stretch>
            <a:fillRect/>
          </a:stretch>
        </p:blipFill>
        <p:spPr>
          <a:xfrm>
            <a:off x="134808" y="1361722"/>
            <a:ext cx="4130492" cy="2442634"/>
          </a:xfrm>
        </p:spPr>
      </p:pic>
      <p:pic>
        <p:nvPicPr>
          <p:cNvPr id="13" name="Picture Placeholder 12"/>
          <p:cNvPicPr>
            <a:picLocks noGrp="1" noChangeAspect="1"/>
          </p:cNvPicPr>
          <p:nvPr>
            <p:ph type="pic" idx="2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810" b="27810"/>
          <a:stretch>
            <a:fillRect/>
          </a:stretch>
        </p:blipFill>
        <p:spPr>
          <a:xfrm>
            <a:off x="2919678" y="4195010"/>
            <a:ext cx="4271344" cy="2525928"/>
          </a:xfrm>
        </p:spPr>
      </p:pic>
      <p:pic>
        <p:nvPicPr>
          <p:cNvPr id="14" name="Picture Placeholder 13"/>
          <p:cNvPicPr>
            <a:picLocks noGrp="1" noChangeAspect="1"/>
          </p:cNvPicPr>
          <p:nvPr>
            <p:ph type="pic" idx="22"/>
          </p:nvPr>
        </p:nvPicPr>
        <p:blipFill>
          <a:blip r:embed="rId4"/>
          <a:srcRect t="27810" b="27810"/>
          <a:stretch>
            <a:fillRect/>
          </a:stretch>
        </p:blipFill>
        <p:spPr>
          <a:xfrm>
            <a:off x="6999111" y="991529"/>
            <a:ext cx="4756488" cy="2812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94488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2570">
        <p:fade/>
      </p:transition>
    </mc:Choice>
    <mc:Fallback>
      <p:transition spd="med" advClick="0" advTm="257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Placeholder 11"/>
          <p:cNvPicPr>
            <a:picLocks noGrp="1" noChangeAspect="1"/>
          </p:cNvPicPr>
          <p:nvPr>
            <p:ph type="pic" idx="1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810" b="27810"/>
          <a:stretch>
            <a:fillRect/>
          </a:stretch>
        </p:blipFill>
        <p:spPr>
          <a:xfrm rot="20595182">
            <a:off x="225235" y="1773753"/>
            <a:ext cx="3519669" cy="2081414"/>
          </a:xfrm>
        </p:spPr>
      </p:pic>
      <p:pic>
        <p:nvPicPr>
          <p:cNvPr id="13" name="Picture Placeholder 12"/>
          <p:cNvPicPr>
            <a:picLocks noGrp="1" noChangeAspect="1"/>
          </p:cNvPicPr>
          <p:nvPr>
            <p:ph type="pic" idx="2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51" b="10551"/>
          <a:stretch>
            <a:fillRect/>
          </a:stretch>
        </p:blipFill>
        <p:spPr>
          <a:xfrm>
            <a:off x="3472818" y="3811410"/>
            <a:ext cx="4493194" cy="2657123"/>
          </a:xfrm>
        </p:spPr>
      </p:pic>
      <p:pic>
        <p:nvPicPr>
          <p:cNvPr id="14" name="Picture Placeholder 13"/>
          <p:cNvPicPr>
            <a:picLocks noGrp="1" noChangeAspect="1"/>
          </p:cNvPicPr>
          <p:nvPr>
            <p:ph type="pic" idx="2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810" b="27810"/>
          <a:stretch>
            <a:fillRect/>
          </a:stretch>
        </p:blipFill>
        <p:spPr>
          <a:xfrm>
            <a:off x="7864413" y="1310804"/>
            <a:ext cx="3977774" cy="2352322"/>
          </a:xfrm>
        </p:spPr>
      </p:pic>
    </p:spTree>
    <p:extLst>
      <p:ext uri="{BB962C8B-B14F-4D97-AF65-F5344CB8AC3E}">
        <p14:creationId xmlns:p14="http://schemas.microsoft.com/office/powerpoint/2010/main" val="37296111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2570">
        <p:fade/>
      </p:transition>
    </mc:Choice>
    <mc:Fallback>
      <p:transition spd="med" advClick="0" advTm="257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 smtClean="0"/>
              <a:t>Ebany</a:t>
            </a:r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009422" y="2389011"/>
            <a:ext cx="2646393" cy="4155160"/>
          </a:xfrm>
          <a:prstGeom prst="rect">
            <a:avLst/>
          </a:prstGeom>
        </p:spPr>
      </p:pic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830846" y="3118525"/>
            <a:ext cx="4069957" cy="3039905"/>
          </a:xfrm>
        </p:spPr>
      </p:pic>
    </p:spTree>
    <p:extLst>
      <p:ext uri="{BB962C8B-B14F-4D97-AF65-F5344CB8AC3E}">
        <p14:creationId xmlns:p14="http://schemas.microsoft.com/office/powerpoint/2010/main" val="21284814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2570">
        <p:fade/>
      </p:transition>
    </mc:Choice>
    <mc:Fallback>
      <p:transition spd="med" advClick="0" advTm="257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Placeholder 11"/>
          <p:cNvPicPr>
            <a:picLocks noGrp="1" noChangeAspect="1"/>
          </p:cNvPicPr>
          <p:nvPr>
            <p:ph type="pic" idx="1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810" b="27810"/>
          <a:stretch>
            <a:fillRect/>
          </a:stretch>
        </p:blipFill>
        <p:spPr>
          <a:xfrm>
            <a:off x="329841" y="831143"/>
            <a:ext cx="4760445" cy="2815167"/>
          </a:xfrm>
        </p:spPr>
      </p:pic>
      <p:pic>
        <p:nvPicPr>
          <p:cNvPr id="13" name="Picture Placeholder 12"/>
          <p:cNvPicPr>
            <a:picLocks noGrp="1" noChangeAspect="1"/>
          </p:cNvPicPr>
          <p:nvPr>
            <p:ph type="pic" idx="2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90" b="10590"/>
          <a:stretch>
            <a:fillRect/>
          </a:stretch>
        </p:blipFill>
        <p:spPr>
          <a:xfrm>
            <a:off x="2051050" y="3789363"/>
            <a:ext cx="4778728" cy="2824947"/>
          </a:xfrm>
        </p:spPr>
      </p:pic>
      <p:pic>
        <p:nvPicPr>
          <p:cNvPr id="14" name="Picture Placeholder 13"/>
          <p:cNvPicPr>
            <a:picLocks noGrp="1" noChangeAspect="1"/>
          </p:cNvPicPr>
          <p:nvPr>
            <p:ph type="pic" idx="2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810" b="27810"/>
          <a:stretch>
            <a:fillRect/>
          </a:stretch>
        </p:blipFill>
        <p:spPr>
          <a:xfrm>
            <a:off x="7175776" y="1531054"/>
            <a:ext cx="4722267" cy="2792590"/>
          </a:xfrm>
        </p:spPr>
      </p:pic>
    </p:spTree>
    <p:extLst>
      <p:ext uri="{BB962C8B-B14F-4D97-AF65-F5344CB8AC3E}">
        <p14:creationId xmlns:p14="http://schemas.microsoft.com/office/powerpoint/2010/main" val="24580032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2570">
        <p:fade/>
      </p:transition>
    </mc:Choice>
    <mc:Fallback>
      <p:transition spd="med" advClick="0" advTm="257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Placeholder 11"/>
          <p:cNvPicPr>
            <a:picLocks noGrp="1" noChangeAspect="1"/>
          </p:cNvPicPr>
          <p:nvPr>
            <p:ph type="pic" idx="1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810" b="27810"/>
          <a:stretch>
            <a:fillRect/>
          </a:stretch>
        </p:blipFill>
        <p:spPr>
          <a:xfrm>
            <a:off x="259624" y="934044"/>
            <a:ext cx="4662332" cy="2757146"/>
          </a:xfrm>
        </p:spPr>
      </p:pic>
      <p:pic>
        <p:nvPicPr>
          <p:cNvPr id="13" name="Picture Placeholder 12"/>
          <p:cNvPicPr>
            <a:picLocks noGrp="1" noChangeAspect="1"/>
          </p:cNvPicPr>
          <p:nvPr>
            <p:ph type="pic" idx="2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13" b="10613"/>
          <a:stretch>
            <a:fillRect/>
          </a:stretch>
        </p:blipFill>
        <p:spPr>
          <a:xfrm>
            <a:off x="2659416" y="3879674"/>
            <a:ext cx="4599340" cy="2717299"/>
          </a:xfrm>
        </p:spPr>
      </p:pic>
      <p:pic>
        <p:nvPicPr>
          <p:cNvPr id="14" name="Picture Placeholder 13"/>
          <p:cNvPicPr>
            <a:picLocks noGrp="1" noChangeAspect="1"/>
          </p:cNvPicPr>
          <p:nvPr>
            <p:ph type="pic" idx="2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810" b="27810"/>
          <a:stretch>
            <a:fillRect/>
          </a:stretch>
        </p:blipFill>
        <p:spPr>
          <a:xfrm>
            <a:off x="7415316" y="1281884"/>
            <a:ext cx="4392862" cy="2597790"/>
          </a:xfrm>
        </p:spPr>
      </p:pic>
    </p:spTree>
    <p:extLst>
      <p:ext uri="{BB962C8B-B14F-4D97-AF65-F5344CB8AC3E}">
        <p14:creationId xmlns:p14="http://schemas.microsoft.com/office/powerpoint/2010/main" val="31376498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2570">
        <p:fade/>
      </p:transition>
    </mc:Choice>
    <mc:Fallback>
      <p:transition spd="med" advClick="0" advTm="257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To be continued………</a:t>
            </a:r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40465" y="2164948"/>
            <a:ext cx="9671090" cy="4578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01663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2570">
        <p:fade/>
      </p:transition>
    </mc:Choice>
    <mc:Fallback>
      <p:transition spd="med" advClick="0" advTm="257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69823"/>
            <a:ext cx="8761413" cy="1873771"/>
          </a:xfrm>
        </p:spPr>
        <p:txBody>
          <a:bodyPr/>
          <a:lstStyle/>
          <a:p>
            <a:r>
              <a:rPr lang="en-GB" dirty="0" smtClean="0"/>
              <a:t>And, as Year 6 begin their exciting new journey, the staff at Marsden begin their own ….. to the airport!</a:t>
            </a:r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98624" y="2477228"/>
            <a:ext cx="7150308" cy="4004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57380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2570">
        <p:fade/>
      </p:transition>
    </mc:Choice>
    <mc:Fallback>
      <p:transition spd="med" advClick="0" advTm="257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Vaughan</a:t>
            </a:r>
            <a:endParaRPr lang="en-GB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828801" y="2603499"/>
            <a:ext cx="3017702" cy="4031523"/>
          </a:xfrm>
          <a:prstGeom prst="rect">
            <a:avLst/>
          </a:prstGeom>
        </p:spPr>
      </p:pic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834672" y="3114700"/>
            <a:ext cx="4039728" cy="3017327"/>
          </a:xfrm>
        </p:spPr>
      </p:pic>
    </p:spTree>
    <p:extLst>
      <p:ext uri="{BB962C8B-B14F-4D97-AF65-F5344CB8AC3E}">
        <p14:creationId xmlns:p14="http://schemas.microsoft.com/office/powerpoint/2010/main" val="28886635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2570">
        <p:fade/>
      </p:transition>
    </mc:Choice>
    <mc:Fallback>
      <p:transition spd="med" advClick="0" advTm="257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Emily D</a:t>
            </a:r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 rot="5400000">
            <a:off x="906273" y="3249227"/>
            <a:ext cx="4120356" cy="2828901"/>
          </a:xfrm>
          <a:prstGeom prst="rect">
            <a:avLst/>
          </a:prstGeom>
        </p:spPr>
      </p:pic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853798" y="3095575"/>
            <a:ext cx="3888588" cy="2904438"/>
          </a:xfrm>
        </p:spPr>
      </p:pic>
    </p:spTree>
    <p:extLst>
      <p:ext uri="{BB962C8B-B14F-4D97-AF65-F5344CB8AC3E}">
        <p14:creationId xmlns:p14="http://schemas.microsoft.com/office/powerpoint/2010/main" val="10364101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2570">
        <p:fade/>
      </p:transition>
    </mc:Choice>
    <mc:Fallback>
      <p:transition spd="med" advClick="0" advTm="257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Alania</a:t>
            </a:r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113613" y="2603500"/>
            <a:ext cx="2594136" cy="3887530"/>
          </a:xfrm>
          <a:prstGeom prst="rect">
            <a:avLst/>
          </a:prstGeom>
        </p:spPr>
      </p:pic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849973" y="3099400"/>
            <a:ext cx="3918816" cy="2927016"/>
          </a:xfrm>
        </p:spPr>
      </p:pic>
    </p:spTree>
    <p:extLst>
      <p:ext uri="{BB962C8B-B14F-4D97-AF65-F5344CB8AC3E}">
        <p14:creationId xmlns:p14="http://schemas.microsoft.com/office/powerpoint/2010/main" val="8615493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2570">
        <p:fade/>
      </p:transition>
    </mc:Choice>
    <mc:Fallback>
      <p:transition spd="med" advClick="0" advTm="257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Tyler</a:t>
            </a:r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798820" y="2603499"/>
            <a:ext cx="3020219" cy="4026959"/>
          </a:xfrm>
          <a:prstGeom prst="rect">
            <a:avLst/>
          </a:prstGeom>
        </p:spPr>
      </p:pic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830846" y="3118525"/>
            <a:ext cx="4069957" cy="3039905"/>
          </a:xfrm>
        </p:spPr>
      </p:pic>
    </p:spTree>
    <p:extLst>
      <p:ext uri="{BB962C8B-B14F-4D97-AF65-F5344CB8AC3E}">
        <p14:creationId xmlns:p14="http://schemas.microsoft.com/office/powerpoint/2010/main" val="4569619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2570">
        <p:fade/>
      </p:transition>
    </mc:Choice>
    <mc:Fallback>
      <p:transition spd="med" advClick="0" advTm="257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 Boardroom">
  <a:themeElements>
    <a:clrScheme name="Ion Boardroom">
      <a:dk1>
        <a:sysClr val="windowText" lastClr="000000"/>
      </a:dk1>
      <a:lt1>
        <a:sysClr val="window" lastClr="FFFFFF"/>
      </a:lt1>
      <a:dk2>
        <a:srgbClr val="3B3059"/>
      </a:dk2>
      <a:lt2>
        <a:srgbClr val="EBEBEB"/>
      </a:lt2>
      <a:accent1>
        <a:srgbClr val="B31166"/>
      </a:accent1>
      <a:accent2>
        <a:srgbClr val="E33D6F"/>
      </a:accent2>
      <a:accent3>
        <a:srgbClr val="E45F3C"/>
      </a:accent3>
      <a:accent4>
        <a:srgbClr val="E9943A"/>
      </a:accent4>
      <a:accent5>
        <a:srgbClr val="9B6BF2"/>
      </a:accent5>
      <a:accent6>
        <a:srgbClr val="D53DD0"/>
      </a:accent6>
      <a:hlink>
        <a:srgbClr val="8F8F8F"/>
      </a:hlink>
      <a:folHlink>
        <a:srgbClr val="A5A5A5"/>
      </a:folHlink>
    </a:clrScheme>
    <a:fontScheme name="Ion Boardroom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 Boardroom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124000"/>
                <a:satMod val="148000"/>
                <a:lumMod val="124000"/>
              </a:schemeClr>
            </a:gs>
            <a:gs pos="100000">
              <a:schemeClr val="phClr">
                <a:shade val="76000"/>
                <a:hueMod val="89000"/>
                <a:satMod val="16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91000"/>
                <a:satMod val="164000"/>
                <a:lumMod val="74000"/>
              </a:schemeClr>
              <a:schemeClr val="phClr">
                <a:hueMod val="124000"/>
                <a:satMod val="140000"/>
                <a:lumMod val="14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 Boardroom" id="{FC33163D-4339-46B1-8EED-24C834239D99}" vid="{B8502691-933B-45FE-8764-BA278511EF27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 Boardroom</Template>
  <TotalTime>415</TotalTime>
  <Words>65</Words>
  <Application>Microsoft Office PowerPoint</Application>
  <PresentationFormat>Widescreen</PresentationFormat>
  <Paragraphs>36</Paragraphs>
  <Slides>53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53</vt:i4>
      </vt:variant>
    </vt:vector>
  </HeadingPairs>
  <TitlesOfParts>
    <vt:vector size="57" baseType="lpstr">
      <vt:lpstr>Arial</vt:lpstr>
      <vt:lpstr>Century Gothic</vt:lpstr>
      <vt:lpstr>Wingdings 3</vt:lpstr>
      <vt:lpstr>Ion Boardroom</vt:lpstr>
      <vt:lpstr>Year Six</vt:lpstr>
      <vt:lpstr>Luke</vt:lpstr>
      <vt:lpstr>Ruby</vt:lpstr>
      <vt:lpstr>Curtis</vt:lpstr>
      <vt:lpstr>Ebany</vt:lpstr>
      <vt:lpstr>Vaughan</vt:lpstr>
      <vt:lpstr>Emily D</vt:lpstr>
      <vt:lpstr>Alania</vt:lpstr>
      <vt:lpstr>Tyler</vt:lpstr>
      <vt:lpstr>Amelia</vt:lpstr>
      <vt:lpstr>Shay</vt:lpstr>
      <vt:lpstr>Liam</vt:lpstr>
      <vt:lpstr>Georgie</vt:lpstr>
      <vt:lpstr>Louis</vt:lpstr>
      <vt:lpstr>Ellie-Grace</vt:lpstr>
      <vt:lpstr>Jamie</vt:lpstr>
      <vt:lpstr>Elizabeth</vt:lpstr>
      <vt:lpstr>Emily M</vt:lpstr>
      <vt:lpstr>Melissa</vt:lpstr>
      <vt:lpstr>Alistair</vt:lpstr>
      <vt:lpstr>Brodie</vt:lpstr>
      <vt:lpstr>Erin</vt:lpstr>
      <vt:lpstr>Finlay</vt:lpstr>
      <vt:lpstr>Ella</vt:lpstr>
      <vt:lpstr>Logan</vt:lpstr>
      <vt:lpstr>Jack</vt:lpstr>
      <vt:lpstr>Kenzie</vt:lpstr>
      <vt:lpstr>Hannah</vt:lpstr>
      <vt:lpstr>Lucie</vt:lpstr>
      <vt:lpstr>Sarah-Ann</vt:lpstr>
      <vt:lpstr>Nicholas</vt:lpstr>
      <vt:lpstr>Aleyna</vt:lpstr>
      <vt:lpstr>Leon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To be continued………</vt:lpstr>
      <vt:lpstr>And, as Year 6 begin their exciting new journey, the staff at Marsden begin their own ….. to the airport!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Year Six</dc:title>
  <dc:creator>Lynne.Watson</dc:creator>
  <cp:lastModifiedBy>Lynne.Watson</cp:lastModifiedBy>
  <cp:revision>54</cp:revision>
  <dcterms:created xsi:type="dcterms:W3CDTF">2019-07-05T08:15:08Z</dcterms:created>
  <dcterms:modified xsi:type="dcterms:W3CDTF">2019-07-17T15:39:44Z</dcterms:modified>
</cp:coreProperties>
</file>